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68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48F7A-83C1-43AE-8374-2358B5738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A3E6721-251C-4597-8E5B-099CDEDBC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53F01E-93F4-46A8-A85D-7E7EFFBB4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F276E-B8A6-4F10-A64A-FC47BDED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1BD8C8-1241-4630-B8DE-6EFAD5B6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201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9124D3-4563-4556-911D-3A4F2145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8E3BEAF-2332-4B3A-A94A-B050EA08E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8915F3-6C10-4BDD-A6AF-A45359227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C13556-6180-4F3B-A6B5-1F376A2E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AB9436-512B-4B86-81F0-936FB9D48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953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BB85D07-D543-4D95-B807-55A83752A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29CBB6C-2A83-44A7-ACF9-A20C6C2B5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E4C9D5-0248-439F-AB8B-73AD30BC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B63B5-C9CD-4A57-BC74-2ECA1019F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3F4FB5-5E5B-4479-94FA-18463F0B8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589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6EAC5-FFF4-4014-96C5-541E16B78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9C3028-9980-4C2A-A1C3-410C6F7FF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CF331E-291E-4523-8F4D-4812EC6C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192675-581F-400F-8051-56CBF7E5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07214D-A561-49DA-AD84-76B84EE2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80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31AA6-A32D-45FA-84D4-35FF74E1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9AF15B-C8A1-4A88-A4DB-DC0D71881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68F65D-5ED7-4983-A9CB-E7CAF896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1766ED-D6F0-41D2-9A24-8237D87F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307DC1-52A8-45A0-B3B1-70B9D151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437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0EBBF-89FC-4FC7-8796-7E059653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0F9438-8555-4754-B288-2060DA0C4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80924B4-3CB3-46BA-B873-D2684EEFD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5495A76-B70D-458B-97CE-0D314CD6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461CB6-6421-4629-986E-0CABAAF9E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BCADA2-B35C-474E-B9E5-EE3192C5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3773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D10858-C09C-41D2-8D5E-379ADC5FF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52329F-0CFD-4439-9C75-C5A18BBC5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7F0EFF-B02C-4EC5-B222-D307C0827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4C401CC-5141-4FA9-9B92-1417B5CBA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DEA0F0-FD84-4B83-AE74-F6D59AA1D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AA94B21-96AB-4D87-8ECA-2C06BBC0D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999BC33-93BF-45D1-BB5D-9F07E55E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62EE60C-DB94-4387-A2A0-4ABF3F39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61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89EA2-A0E1-4CA7-934E-D957F928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010E93B-1A73-4381-A3CF-C66756C04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9E0A97A-D4DC-4261-8A0B-52A6A6A11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247EB5B-64A0-4CA9-894F-5F4174857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95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BDDE7AD-145E-4511-8434-DE5C2F6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0B0AA45-4B85-49F4-A0D6-5B79B8BEB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D5889C-2BB1-4CCD-B7D6-4ABAE132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37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3A31A-965B-4384-80B2-2548C2D87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ED2759-99B5-4A2F-AA22-40A727678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2D967CF-4048-4586-9BF7-ED5C127F1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87DC9D4-BAAE-4393-8C9F-B6985A3D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9FDD49E-63A0-4DBA-BB8D-804D0BFB0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61259B-53C3-4AF3-8E79-12D2B0676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725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AAC9E4-EE76-48B7-8580-1B1B41A5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421B6D9-1894-44C1-AC44-DEC674FAB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EEA338-75A1-40CF-A8B8-972B4C113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989CBF-0E96-4063-A278-3BB5FC7B1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847D221-228D-41FC-9F21-FF62A305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4F69147-6AE8-4503-95C8-1751AF86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24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D0C40D1-3F0D-458D-9E25-C71E57E8D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127298-4CAB-49E2-87F4-ED59766A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9B1830-EC52-4A18-9F93-9DF85B7D1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C89A8-D12D-4EFE-BFDD-0FEB12C55730}" type="datetimeFigureOut">
              <a:rPr lang="nl-NL" smtClean="0"/>
              <a:t>21-7-2019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448100-F809-4357-9AE5-7DD66B799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926DB0-4D65-46EA-9CFA-AA6BE0D72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C4B4E-2199-4CA1-9D2D-1DC985075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02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01BF5A-96F3-4F1E-BB5B-6FA1D2965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AMAR SIEMPRE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99986AE-9A13-4ACF-9973-F0F186848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3600" dirty="0"/>
              <a:t>Porque el amor de Cristo nos constriñe</a:t>
            </a:r>
            <a:r>
              <a:rPr lang="es-ES" dirty="0"/>
              <a:t>.</a:t>
            </a:r>
          </a:p>
          <a:p>
            <a:r>
              <a:rPr lang="es-ES" dirty="0"/>
              <a:t>2 Corintios 5:14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5642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E139510-A25E-467A-BCD2-5CC84CBDC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006" y="530087"/>
            <a:ext cx="2864403" cy="518740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DFF641-8E83-4112-9DE8-9793FFEAB88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364" y="451298"/>
            <a:ext cx="3988905" cy="5565913"/>
          </a:xfrm>
          <a:prstGeom prst="rect">
            <a:avLst/>
          </a:prstGeom>
          <a:noFill/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0F1B01A-8D95-40B5-9129-FF9DF7899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1548"/>
            <a:ext cx="5181600" cy="5885415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Veamos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 err="1"/>
              <a:t>Cuando</a:t>
            </a:r>
            <a:r>
              <a:rPr lang="nl-NL" dirty="0"/>
              <a:t> </a:t>
            </a:r>
            <a:r>
              <a:rPr lang="nl-NL" dirty="0" err="1"/>
              <a:t>dejamos</a:t>
            </a:r>
            <a:r>
              <a:rPr lang="nl-NL" dirty="0"/>
              <a:t> que el </a:t>
            </a:r>
            <a:r>
              <a:rPr lang="nl-NL" dirty="0" err="1"/>
              <a:t>odio</a:t>
            </a:r>
            <a:r>
              <a:rPr lang="nl-NL" dirty="0"/>
              <a:t> y </a:t>
            </a:r>
            <a:r>
              <a:rPr lang="nl-NL" dirty="0" err="1"/>
              <a:t>rencor</a:t>
            </a:r>
            <a:r>
              <a:rPr lang="nl-NL" dirty="0"/>
              <a:t> </a:t>
            </a:r>
            <a:r>
              <a:rPr lang="nl-NL" dirty="0" err="1"/>
              <a:t>sean</a:t>
            </a:r>
            <a:r>
              <a:rPr lang="nl-NL" dirty="0"/>
              <a:t> los que </a:t>
            </a:r>
            <a:r>
              <a:rPr lang="nl-NL" dirty="0" err="1"/>
              <a:t>dirigen</a:t>
            </a:r>
            <a:r>
              <a:rPr lang="nl-NL" dirty="0"/>
              <a:t> </a:t>
            </a:r>
            <a:r>
              <a:rPr lang="nl-NL" dirty="0" err="1"/>
              <a:t>nuestras</a:t>
            </a:r>
            <a:r>
              <a:rPr lang="nl-NL" dirty="0"/>
              <a:t> </a:t>
            </a:r>
            <a:r>
              <a:rPr lang="nl-NL" dirty="0" err="1"/>
              <a:t>vidas</a:t>
            </a:r>
            <a:r>
              <a:rPr lang="nl-NL" dirty="0"/>
              <a:t>, </a:t>
            </a:r>
            <a:r>
              <a:rPr lang="nl-NL" dirty="0" err="1"/>
              <a:t>veremos</a:t>
            </a:r>
            <a:r>
              <a:rPr lang="nl-NL" dirty="0"/>
              <a:t> </a:t>
            </a:r>
            <a:r>
              <a:rPr lang="nl-NL" dirty="0" err="1"/>
              <a:t>siempre</a:t>
            </a:r>
            <a:r>
              <a:rPr lang="nl-NL" dirty="0"/>
              <a:t> el mal </a:t>
            </a:r>
            <a:r>
              <a:rPr lang="nl-NL" dirty="0" err="1"/>
              <a:t>hecho</a:t>
            </a:r>
            <a:r>
              <a:rPr lang="nl-NL" dirty="0"/>
              <a:t> y no la persona.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Mas </a:t>
            </a:r>
            <a:r>
              <a:rPr lang="nl-NL" dirty="0" err="1"/>
              <a:t>cuando</a:t>
            </a:r>
            <a:r>
              <a:rPr lang="nl-NL" dirty="0"/>
              <a:t> </a:t>
            </a:r>
            <a:r>
              <a:rPr lang="nl-NL" dirty="0" err="1"/>
              <a:t>dejamos</a:t>
            </a:r>
            <a:r>
              <a:rPr lang="nl-NL" dirty="0"/>
              <a:t> que el </a:t>
            </a:r>
            <a:r>
              <a:rPr lang="nl-NL" dirty="0" err="1"/>
              <a:t>amor</a:t>
            </a:r>
            <a:r>
              <a:rPr lang="nl-NL" dirty="0"/>
              <a:t> </a:t>
            </a:r>
            <a:r>
              <a:rPr lang="nl-NL" dirty="0" err="1"/>
              <a:t>verdadero</a:t>
            </a:r>
            <a:r>
              <a:rPr lang="nl-NL" dirty="0"/>
              <a:t> de </a:t>
            </a:r>
            <a:r>
              <a:rPr lang="nl-NL" dirty="0" err="1"/>
              <a:t>Dios</a:t>
            </a:r>
            <a:r>
              <a:rPr lang="nl-NL" dirty="0"/>
              <a:t>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guie</a:t>
            </a:r>
            <a:r>
              <a:rPr lang="nl-NL" dirty="0"/>
              <a:t>, </a:t>
            </a:r>
            <a:r>
              <a:rPr lang="nl-NL" dirty="0" err="1"/>
              <a:t>siempre</a:t>
            </a:r>
            <a:r>
              <a:rPr lang="nl-NL" dirty="0"/>
              <a:t> </a:t>
            </a:r>
            <a:r>
              <a:rPr lang="nl-NL" dirty="0" err="1"/>
              <a:t>amaremos</a:t>
            </a:r>
            <a:r>
              <a:rPr lang="nl-NL" dirty="0"/>
              <a:t> a la persona </a:t>
            </a:r>
            <a:r>
              <a:rPr lang="nl-NL" dirty="0" err="1"/>
              <a:t>porque</a:t>
            </a:r>
            <a:r>
              <a:rPr lang="nl-NL" dirty="0"/>
              <a:t>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veremos</a:t>
            </a:r>
            <a:r>
              <a:rPr lang="nl-NL" dirty="0"/>
              <a:t> </a:t>
            </a:r>
            <a:r>
              <a:rPr lang="nl-NL" dirty="0" err="1"/>
              <a:t>como</a:t>
            </a:r>
            <a:r>
              <a:rPr lang="nl-NL" dirty="0"/>
              <a:t> el es.</a:t>
            </a:r>
          </a:p>
        </p:txBody>
      </p:sp>
    </p:spTree>
    <p:extLst>
      <p:ext uri="{BB962C8B-B14F-4D97-AF65-F5344CB8AC3E}">
        <p14:creationId xmlns:p14="http://schemas.microsoft.com/office/powerpoint/2010/main" val="29247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3BC734-1F38-45AB-8AA1-A3783D53E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5860"/>
            <a:ext cx="10515600" cy="58574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“7 Amados, amémonos unos a otros; porque el amor es de Dios. Todo aquel que ama, es nacido de Dios, y conoce a Dios.</a:t>
            </a:r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8 El que no ama, no ha conocido a Dios; porque Dios es amor.</a:t>
            </a:r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9 En esto se mostró el amor de Dios para con nosotros, en que Dios envió a su Hijo unigénito al mundo, para que vivamos por él.</a:t>
            </a:r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10 En esto consiste el amor: no en que nosotros hayamos amado a Dios, sino en que él nos amó a nosotros, y envió a su Hijo en propiciación por nuestros pecados.</a:t>
            </a:r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11 Amados, si Dios nos ha amado así, debemos también nosotros amarnos unos a otros.”  </a:t>
            </a:r>
            <a:r>
              <a:rPr lang="es-ES" dirty="0"/>
              <a:t>1 Juan 4: 7-11.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Dios te bendiga.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4042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71A3A4-EA2E-4825-A44D-66958C0D6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Porque el amor de Cristo nos constriñe.</a:t>
            </a:r>
            <a:br>
              <a:rPr lang="es-ES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23E0C7-47DE-4D15-A358-5DAA208D6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En </a:t>
            </a:r>
            <a:r>
              <a:rPr lang="nl-NL" dirty="0" err="1"/>
              <a:t>este</a:t>
            </a:r>
            <a:r>
              <a:rPr lang="nl-NL" dirty="0"/>
              <a:t> verso el </a:t>
            </a:r>
            <a:r>
              <a:rPr lang="nl-NL" dirty="0" err="1"/>
              <a:t>apóstol</a:t>
            </a:r>
            <a:r>
              <a:rPr lang="nl-NL" dirty="0"/>
              <a:t> Pablo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dice</a:t>
            </a:r>
            <a:r>
              <a:rPr lang="nl-NL" dirty="0"/>
              <a:t> que el </a:t>
            </a:r>
            <a:r>
              <a:rPr lang="nl-NL" dirty="0" err="1"/>
              <a:t>amor</a:t>
            </a:r>
            <a:r>
              <a:rPr lang="nl-NL" dirty="0"/>
              <a:t> de </a:t>
            </a:r>
            <a:r>
              <a:rPr lang="nl-NL" dirty="0" err="1"/>
              <a:t>Cristo</a:t>
            </a:r>
            <a:r>
              <a:rPr lang="nl-NL" dirty="0"/>
              <a:t>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constriñe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¿Que </a:t>
            </a:r>
            <a:r>
              <a:rPr lang="nl-NL" dirty="0" err="1"/>
              <a:t>quiere</a:t>
            </a:r>
            <a:r>
              <a:rPr lang="nl-NL" dirty="0"/>
              <a:t> </a:t>
            </a:r>
            <a:r>
              <a:rPr lang="nl-NL" dirty="0" err="1"/>
              <a:t>decir</a:t>
            </a:r>
            <a:r>
              <a:rPr lang="nl-NL" dirty="0"/>
              <a:t> </a:t>
            </a:r>
            <a:r>
              <a:rPr lang="nl-NL" dirty="0" err="1"/>
              <a:t>esta</a:t>
            </a:r>
            <a:r>
              <a:rPr lang="nl-NL" dirty="0"/>
              <a:t> </a:t>
            </a:r>
            <a:r>
              <a:rPr lang="nl-NL" dirty="0" err="1"/>
              <a:t>palabra</a:t>
            </a:r>
            <a:r>
              <a:rPr lang="nl-NL" dirty="0"/>
              <a:t> “</a:t>
            </a:r>
            <a:r>
              <a:rPr lang="nl-NL" dirty="0" err="1"/>
              <a:t>constriñe</a:t>
            </a:r>
            <a:r>
              <a:rPr lang="nl-NL" dirty="0"/>
              <a:t>”: </a:t>
            </a:r>
            <a:r>
              <a:rPr lang="es-ES" dirty="0"/>
              <a:t>Obligar, precisar, compeler por fuerza a alguien a que haga y ejecute.</a:t>
            </a:r>
          </a:p>
          <a:p>
            <a:pPr marL="0" indent="0">
              <a:buNone/>
            </a:pPr>
            <a:r>
              <a:rPr lang="es-ES" dirty="0"/>
              <a:t>Pues quiere decir que el amor de Cristo nos obliga o compele a amar.</a:t>
            </a:r>
          </a:p>
          <a:p>
            <a:pPr marL="0" indent="0">
              <a:buNone/>
            </a:pPr>
            <a:r>
              <a:rPr lang="es-ES" dirty="0"/>
              <a:t>Pues si tenemos el amor de Cristo en nuestro corazon amamos a los demás.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316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AA8A1A-7FA0-4EA3-8C23-B051A7E20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9357"/>
            <a:ext cx="10515600" cy="552760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dirty="0"/>
              <a:t>A </a:t>
            </a:r>
            <a:r>
              <a:rPr lang="nl-NL" dirty="0" err="1"/>
              <a:t>veces</a:t>
            </a:r>
            <a:r>
              <a:rPr lang="nl-NL" dirty="0"/>
              <a:t> en </a:t>
            </a:r>
            <a:r>
              <a:rPr lang="nl-NL" dirty="0" err="1"/>
              <a:t>nuestras</a:t>
            </a:r>
            <a:r>
              <a:rPr lang="nl-NL" dirty="0"/>
              <a:t> </a:t>
            </a:r>
            <a:r>
              <a:rPr lang="nl-NL" dirty="0" err="1"/>
              <a:t>vidas</a:t>
            </a:r>
            <a:r>
              <a:rPr lang="nl-NL" dirty="0"/>
              <a:t> </a:t>
            </a:r>
            <a:r>
              <a:rPr lang="nl-NL" dirty="0" err="1"/>
              <a:t>suceden</a:t>
            </a:r>
            <a:r>
              <a:rPr lang="nl-NL" dirty="0"/>
              <a:t> </a:t>
            </a:r>
            <a:r>
              <a:rPr lang="nl-NL" dirty="0" err="1"/>
              <a:t>cosas</a:t>
            </a:r>
            <a:r>
              <a:rPr lang="nl-NL" dirty="0"/>
              <a:t> que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hace</a:t>
            </a:r>
            <a:r>
              <a:rPr lang="nl-NL" dirty="0"/>
              <a:t> </a:t>
            </a:r>
            <a:r>
              <a:rPr lang="nl-NL" dirty="0" err="1"/>
              <a:t>difícil</a:t>
            </a:r>
            <a:r>
              <a:rPr lang="nl-NL" dirty="0"/>
              <a:t> el </a:t>
            </a:r>
            <a:r>
              <a:rPr lang="nl-NL" dirty="0" err="1"/>
              <a:t>amar</a:t>
            </a:r>
            <a:r>
              <a:rPr lang="nl-NL" dirty="0"/>
              <a:t> a </a:t>
            </a:r>
            <a:r>
              <a:rPr lang="nl-NL" dirty="0" err="1"/>
              <a:t>una</a:t>
            </a:r>
            <a:r>
              <a:rPr lang="nl-NL" dirty="0"/>
              <a:t> persona.</a:t>
            </a:r>
          </a:p>
          <a:p>
            <a:pPr marL="0" indent="0">
              <a:buNone/>
            </a:pP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sentimos</a:t>
            </a:r>
            <a:r>
              <a:rPr lang="nl-NL" dirty="0"/>
              <a:t> </a:t>
            </a:r>
            <a:r>
              <a:rPr lang="nl-NL" dirty="0" err="1"/>
              <a:t>ofendidos</a:t>
            </a:r>
            <a:r>
              <a:rPr lang="nl-NL" dirty="0"/>
              <a:t>, </a:t>
            </a:r>
            <a:r>
              <a:rPr lang="nl-NL" dirty="0" err="1"/>
              <a:t>heridos</a:t>
            </a:r>
            <a:r>
              <a:rPr lang="nl-NL" dirty="0"/>
              <a:t>, </a:t>
            </a:r>
            <a:r>
              <a:rPr lang="nl-NL" dirty="0" err="1"/>
              <a:t>ridiculizados</a:t>
            </a:r>
            <a:r>
              <a:rPr lang="nl-NL" dirty="0"/>
              <a:t> y </a:t>
            </a:r>
            <a:r>
              <a:rPr lang="nl-NL" dirty="0" err="1"/>
              <a:t>menospreciados</a:t>
            </a:r>
            <a:r>
              <a:rPr lang="nl-NL" dirty="0"/>
              <a:t> </a:t>
            </a:r>
            <a:r>
              <a:rPr lang="nl-NL" dirty="0" err="1"/>
              <a:t>quizas</a:t>
            </a:r>
            <a:r>
              <a:rPr lang="nl-NL" dirty="0"/>
              <a:t> por </a:t>
            </a:r>
            <a:r>
              <a:rPr lang="nl-NL" dirty="0" err="1"/>
              <a:t>esa</a:t>
            </a:r>
            <a:r>
              <a:rPr lang="nl-NL" dirty="0"/>
              <a:t> persona.</a:t>
            </a:r>
          </a:p>
          <a:p>
            <a:pPr marL="0" indent="0">
              <a:buNone/>
            </a:pPr>
            <a:r>
              <a:rPr lang="nl-NL" dirty="0" err="1"/>
              <a:t>Pero</a:t>
            </a:r>
            <a:r>
              <a:rPr lang="nl-NL" dirty="0"/>
              <a:t> la </a:t>
            </a:r>
            <a:r>
              <a:rPr lang="nl-NL" dirty="0" err="1"/>
              <a:t>palabra</a:t>
            </a:r>
            <a:r>
              <a:rPr lang="nl-NL" dirty="0"/>
              <a:t> de </a:t>
            </a:r>
            <a:r>
              <a:rPr lang="nl-NL" dirty="0" err="1"/>
              <a:t>Dios</a:t>
            </a:r>
            <a:r>
              <a:rPr lang="nl-NL" dirty="0"/>
              <a:t> es </a:t>
            </a:r>
            <a:r>
              <a:rPr lang="nl-NL" dirty="0" err="1"/>
              <a:t>clara</a:t>
            </a:r>
            <a:r>
              <a:rPr lang="nl-NL" dirty="0"/>
              <a:t>. </a:t>
            </a:r>
            <a:r>
              <a:rPr lang="nl-NL" dirty="0" err="1"/>
              <a:t>Hemos</a:t>
            </a:r>
            <a:r>
              <a:rPr lang="nl-NL" dirty="0"/>
              <a:t> de </a:t>
            </a:r>
            <a:r>
              <a:rPr lang="nl-NL" dirty="0" err="1"/>
              <a:t>amar</a:t>
            </a:r>
            <a:r>
              <a:rPr lang="nl-NL" dirty="0"/>
              <a:t> a los </a:t>
            </a:r>
            <a:r>
              <a:rPr lang="nl-NL" dirty="0" err="1"/>
              <a:t>tales</a:t>
            </a:r>
            <a:r>
              <a:rPr lang="nl-NL" dirty="0"/>
              <a:t> </a:t>
            </a:r>
            <a:r>
              <a:rPr lang="nl-NL" dirty="0" err="1"/>
              <a:t>también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es-ES" dirty="0"/>
              <a:t>En Mateo 5: 44-48 nos dice la Biblia: 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“44 Mas yo os digo: Amad á vuestros enemigos, bendecid á los que os maldicen, haced bien á los que os aborrecen, y orad por los que os ultrajan y os persiguen;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45 Para que seáis hijos de vuestro Padre que está en los cielos: que hace que su sol salga sobre malos y buenos, y llueve sobre justos é injustos.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46 Porque si amareis á los que os aman, ¿qué recompensa tendréis? ¿no hacen también lo mismo los publicanos?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47 Y si abrazareis á vuestros hermanos solamente, ¿qué hacéis de más? ¿no hacen también así los Gentiles?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48 Sed, pues, vosotros perfectos, como vuestro Padre que está en los cielos es perfecto.”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163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EB6576-278A-48FC-B6CA-C8CC8D238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8383"/>
            <a:ext cx="10515600" cy="5368579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Pues</a:t>
            </a:r>
            <a:r>
              <a:rPr lang="nl-NL" dirty="0"/>
              <a:t> si </a:t>
            </a:r>
            <a:r>
              <a:rPr lang="nl-NL" dirty="0" err="1"/>
              <a:t>amamos</a:t>
            </a:r>
            <a:r>
              <a:rPr lang="nl-NL" dirty="0"/>
              <a:t> </a:t>
            </a:r>
            <a:r>
              <a:rPr lang="nl-NL" dirty="0" err="1"/>
              <a:t>nada</a:t>
            </a:r>
            <a:r>
              <a:rPr lang="nl-NL" dirty="0"/>
              <a:t> </a:t>
            </a:r>
            <a:r>
              <a:rPr lang="nl-NL" dirty="0" err="1"/>
              <a:t>mas</a:t>
            </a:r>
            <a:r>
              <a:rPr lang="nl-NL" dirty="0"/>
              <a:t> a los que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aman</a:t>
            </a:r>
            <a:r>
              <a:rPr lang="nl-NL" dirty="0"/>
              <a:t> </a:t>
            </a:r>
            <a:r>
              <a:rPr lang="nl-NL" dirty="0" err="1"/>
              <a:t>somos</a:t>
            </a:r>
            <a:r>
              <a:rPr lang="nl-NL" dirty="0"/>
              <a:t> </a:t>
            </a:r>
            <a:r>
              <a:rPr lang="nl-NL" dirty="0" err="1"/>
              <a:t>iguales</a:t>
            </a:r>
            <a:r>
              <a:rPr lang="nl-NL" dirty="0"/>
              <a:t> a los </a:t>
            </a:r>
            <a:r>
              <a:rPr lang="nl-NL" dirty="0" err="1"/>
              <a:t>publicanos</a:t>
            </a:r>
            <a:r>
              <a:rPr lang="nl-NL" dirty="0"/>
              <a:t>. Y si </a:t>
            </a:r>
            <a:r>
              <a:rPr lang="nl-NL" dirty="0" err="1"/>
              <a:t>abrazamos</a:t>
            </a:r>
            <a:r>
              <a:rPr lang="nl-NL" dirty="0"/>
              <a:t> </a:t>
            </a:r>
            <a:r>
              <a:rPr lang="nl-NL" dirty="0" err="1"/>
              <a:t>solamente</a:t>
            </a:r>
            <a:r>
              <a:rPr lang="nl-NL" dirty="0"/>
              <a:t> a los que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abrazan</a:t>
            </a:r>
            <a:r>
              <a:rPr lang="nl-NL" dirty="0"/>
              <a:t> </a:t>
            </a:r>
            <a:r>
              <a:rPr lang="nl-NL" dirty="0" err="1"/>
              <a:t>somos</a:t>
            </a:r>
            <a:r>
              <a:rPr lang="nl-NL" dirty="0"/>
              <a:t> </a:t>
            </a:r>
            <a:r>
              <a:rPr lang="nl-NL" dirty="0" err="1"/>
              <a:t>iguales</a:t>
            </a:r>
            <a:r>
              <a:rPr lang="nl-NL" dirty="0"/>
              <a:t> a los </a:t>
            </a:r>
            <a:r>
              <a:rPr lang="nl-NL" dirty="0" err="1"/>
              <a:t>gentiles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La </a:t>
            </a:r>
            <a:r>
              <a:rPr lang="nl-NL" dirty="0" err="1"/>
              <a:t>Biblia</a:t>
            </a:r>
            <a:r>
              <a:rPr lang="nl-NL" dirty="0"/>
              <a:t>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enseña</a:t>
            </a:r>
            <a:r>
              <a:rPr lang="nl-NL" dirty="0"/>
              <a:t> que </a:t>
            </a:r>
            <a:r>
              <a:rPr lang="nl-NL" dirty="0" err="1"/>
              <a:t>hemos</a:t>
            </a:r>
            <a:r>
              <a:rPr lang="nl-NL" dirty="0"/>
              <a:t> de </a:t>
            </a:r>
            <a:r>
              <a:rPr lang="nl-NL" dirty="0" err="1"/>
              <a:t>ser</a:t>
            </a:r>
            <a:r>
              <a:rPr lang="nl-NL" dirty="0"/>
              <a:t> </a:t>
            </a:r>
            <a:r>
              <a:rPr lang="nl-NL" dirty="0" err="1"/>
              <a:t>hijos</a:t>
            </a:r>
            <a:r>
              <a:rPr lang="nl-NL" dirty="0"/>
              <a:t> de </a:t>
            </a:r>
            <a:r>
              <a:rPr lang="nl-NL" dirty="0" err="1"/>
              <a:t>nuestro</a:t>
            </a:r>
            <a:r>
              <a:rPr lang="nl-NL" dirty="0"/>
              <a:t> </a:t>
            </a:r>
            <a:r>
              <a:rPr lang="nl-NL" dirty="0" err="1"/>
              <a:t>padre</a:t>
            </a:r>
            <a:r>
              <a:rPr lang="nl-NL" dirty="0"/>
              <a:t> </a:t>
            </a:r>
            <a:r>
              <a:rPr lang="nl-NL" dirty="0" err="1"/>
              <a:t>celestial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Y que </a:t>
            </a:r>
            <a:r>
              <a:rPr lang="nl-NL" dirty="0" err="1"/>
              <a:t>hemos</a:t>
            </a:r>
            <a:r>
              <a:rPr lang="nl-NL" dirty="0"/>
              <a:t> de </a:t>
            </a:r>
            <a:r>
              <a:rPr lang="nl-NL" dirty="0" err="1"/>
              <a:t>ser</a:t>
            </a:r>
            <a:r>
              <a:rPr lang="nl-NL" dirty="0"/>
              <a:t> </a:t>
            </a:r>
            <a:r>
              <a:rPr lang="nl-NL" dirty="0" err="1"/>
              <a:t>perfectos</a:t>
            </a:r>
            <a:r>
              <a:rPr lang="nl-NL" dirty="0"/>
              <a:t> “</a:t>
            </a:r>
            <a:r>
              <a:rPr lang="nl-NL" dirty="0" err="1"/>
              <a:t>completos</a:t>
            </a:r>
            <a:r>
              <a:rPr lang="nl-NL" dirty="0"/>
              <a:t>” </a:t>
            </a:r>
            <a:r>
              <a:rPr lang="nl-NL" dirty="0" err="1"/>
              <a:t>así</a:t>
            </a:r>
            <a:r>
              <a:rPr lang="nl-NL" dirty="0"/>
              <a:t> </a:t>
            </a:r>
            <a:r>
              <a:rPr lang="nl-NL" dirty="0" err="1"/>
              <a:t>como</a:t>
            </a:r>
            <a:r>
              <a:rPr lang="nl-NL" dirty="0"/>
              <a:t> </a:t>
            </a:r>
            <a:r>
              <a:rPr lang="nl-NL" dirty="0" err="1"/>
              <a:t>nuestro</a:t>
            </a:r>
            <a:r>
              <a:rPr lang="nl-NL" dirty="0"/>
              <a:t> </a:t>
            </a:r>
            <a:r>
              <a:rPr lang="nl-NL" dirty="0" err="1"/>
              <a:t>padre</a:t>
            </a: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 err="1"/>
              <a:t>celestial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 err="1"/>
              <a:t>Así</a:t>
            </a:r>
            <a:r>
              <a:rPr lang="nl-NL" dirty="0"/>
              <a:t> </a:t>
            </a:r>
            <a:r>
              <a:rPr lang="nl-NL" dirty="0" err="1"/>
              <a:t>como</a:t>
            </a:r>
            <a:r>
              <a:rPr lang="nl-NL" dirty="0"/>
              <a:t> el </a:t>
            </a:r>
            <a:r>
              <a:rPr lang="nl-NL" dirty="0" err="1"/>
              <a:t>Padre</a:t>
            </a:r>
            <a:r>
              <a:rPr lang="nl-NL" dirty="0"/>
              <a:t>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amó</a:t>
            </a:r>
            <a:r>
              <a:rPr lang="nl-NL" dirty="0"/>
              <a:t>, </a:t>
            </a:r>
            <a:r>
              <a:rPr lang="nl-NL" dirty="0" err="1"/>
              <a:t>así</a:t>
            </a:r>
            <a:r>
              <a:rPr lang="nl-NL" dirty="0"/>
              <a:t> </a:t>
            </a:r>
            <a:r>
              <a:rPr lang="nl-NL" dirty="0" err="1"/>
              <a:t>hemos</a:t>
            </a:r>
            <a:r>
              <a:rPr lang="nl-NL" dirty="0"/>
              <a:t> de </a:t>
            </a:r>
            <a:r>
              <a:rPr lang="nl-NL" dirty="0" err="1"/>
              <a:t>amar</a:t>
            </a:r>
            <a:r>
              <a:rPr lang="nl-NL" dirty="0"/>
              <a:t> a los </a:t>
            </a:r>
            <a:r>
              <a:rPr lang="nl-NL" dirty="0" err="1"/>
              <a:t>demás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 err="1"/>
              <a:t>Leemos</a:t>
            </a:r>
            <a:r>
              <a:rPr lang="nl-NL" dirty="0"/>
              <a:t> lo que </a:t>
            </a:r>
            <a:r>
              <a:rPr lang="nl-NL" dirty="0" err="1"/>
              <a:t>dice</a:t>
            </a:r>
            <a:r>
              <a:rPr lang="nl-NL" dirty="0"/>
              <a:t> </a:t>
            </a:r>
            <a:r>
              <a:rPr lang="nl-NL" dirty="0" err="1"/>
              <a:t>Romanos</a:t>
            </a:r>
            <a:r>
              <a:rPr lang="nl-NL" dirty="0"/>
              <a:t> 5:8: </a:t>
            </a:r>
            <a:r>
              <a:rPr lang="nl-NL" dirty="0">
                <a:solidFill>
                  <a:srgbClr val="FF0000"/>
                </a:solidFill>
              </a:rPr>
              <a:t>“</a:t>
            </a:r>
            <a:r>
              <a:rPr lang="es-ES" dirty="0">
                <a:solidFill>
                  <a:srgbClr val="FF0000"/>
                </a:solidFill>
              </a:rPr>
              <a:t>Mas Dios muestra su amor para con nosotros, en que siendo aún pecadores, Cristo murió por nosotros.</a:t>
            </a:r>
            <a:r>
              <a:rPr lang="nl-NL" dirty="0">
                <a:solidFill>
                  <a:srgbClr val="FF0000"/>
                </a:solidFill>
              </a:rPr>
              <a:t>”</a:t>
            </a:r>
          </a:p>
          <a:p>
            <a:pPr marL="0" indent="0">
              <a:buNone/>
            </a:pPr>
            <a:r>
              <a:rPr lang="es-ES" dirty="0"/>
              <a:t>Si amados, aunque estabamos sucunbidos en el pecado el Padre nos amó y envió a su único Hijo a morir en la cruz por nosotros.</a:t>
            </a:r>
          </a:p>
        </p:txBody>
      </p:sp>
    </p:spTree>
    <p:extLst>
      <p:ext uri="{BB962C8B-B14F-4D97-AF65-F5344CB8AC3E}">
        <p14:creationId xmlns:p14="http://schemas.microsoft.com/office/powerpoint/2010/main" val="279915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B20EE2-D234-47C5-96ED-BF76CE27F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0574"/>
            <a:ext cx="10515600" cy="5726389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1 Juan 4:10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dice</a:t>
            </a:r>
            <a:r>
              <a:rPr lang="nl-NL" dirty="0"/>
              <a:t>: </a:t>
            </a:r>
            <a:r>
              <a:rPr lang="nl-NL" dirty="0">
                <a:solidFill>
                  <a:srgbClr val="FF0000"/>
                </a:solidFill>
              </a:rPr>
              <a:t>“</a:t>
            </a:r>
            <a:r>
              <a:rPr lang="es-ES" dirty="0">
                <a:solidFill>
                  <a:srgbClr val="FF0000"/>
                </a:solidFill>
              </a:rPr>
              <a:t>En esto consiste el amor: no en que nosotros hayamos amado a Dios, sino en que él nos amó a nosotros, y envió a su Hijo en propiciación por nuestros pecados.”</a:t>
            </a:r>
          </a:p>
          <a:p>
            <a:pPr marL="0" indent="0">
              <a:buNone/>
            </a:pPr>
            <a:r>
              <a:rPr lang="es-ES" dirty="0"/>
              <a:t>Esto nos enseña que la gente no nos debe amar primero para nosotros amarlos a ellos.</a:t>
            </a:r>
          </a:p>
          <a:p>
            <a:pPr marL="0" indent="0">
              <a:buNone/>
            </a:pPr>
            <a:r>
              <a:rPr lang="es-ES" dirty="0"/>
              <a:t>El amor verdadero debe de fluir de la persona que ama hacia la otra persona amada no importando que ella no lo merece.</a:t>
            </a:r>
          </a:p>
          <a:p>
            <a:pPr marL="0" indent="0">
              <a:buNone/>
            </a:pPr>
            <a:r>
              <a:rPr lang="es-ES" dirty="0"/>
              <a:t>Para que esto sea hecho en nosotros hemos de tener un corazón renacido y desbordado del amor de Dios. Esto solo puede ocurrir si hemos dado nuestras vidas por completo al Señor Jesucristo.</a:t>
            </a:r>
          </a:p>
          <a:p>
            <a:pPr marL="0" indent="0">
              <a:buNone/>
            </a:pPr>
            <a:r>
              <a:rPr lang="es-ES" dirty="0"/>
              <a:t>Estando llenos del amor de Dios podemos entonces mostrar ese amor a todos.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7236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E195AA-0555-4D3B-88FF-FD1876EDE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2852"/>
            <a:ext cx="10515600" cy="5554111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Ahora</a:t>
            </a:r>
            <a:r>
              <a:rPr lang="nl-NL" dirty="0"/>
              <a:t> </a:t>
            </a:r>
            <a:r>
              <a:rPr lang="nl-NL" dirty="0" err="1"/>
              <a:t>bien</a:t>
            </a:r>
            <a:r>
              <a:rPr lang="nl-NL" dirty="0"/>
              <a:t>; ¿que </a:t>
            </a:r>
            <a:r>
              <a:rPr lang="nl-NL" dirty="0" err="1"/>
              <a:t>ocurre</a:t>
            </a:r>
            <a:r>
              <a:rPr lang="nl-NL" dirty="0"/>
              <a:t> en </a:t>
            </a:r>
            <a:r>
              <a:rPr lang="nl-NL" dirty="0" err="1"/>
              <a:t>nostros</a:t>
            </a:r>
            <a:r>
              <a:rPr lang="nl-NL" dirty="0"/>
              <a:t> </a:t>
            </a:r>
            <a:r>
              <a:rPr lang="nl-NL" dirty="0" err="1"/>
              <a:t>cuando</a:t>
            </a:r>
            <a:r>
              <a:rPr lang="nl-NL" dirty="0"/>
              <a:t> </a:t>
            </a:r>
            <a:r>
              <a:rPr lang="nl-NL" dirty="0" err="1"/>
              <a:t>una</a:t>
            </a:r>
            <a:r>
              <a:rPr lang="nl-NL" dirty="0"/>
              <a:t> persona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ofende</a:t>
            </a:r>
            <a:r>
              <a:rPr lang="nl-NL" dirty="0"/>
              <a:t> o </a:t>
            </a:r>
            <a:r>
              <a:rPr lang="nl-NL" dirty="0" err="1"/>
              <a:t>trata</a:t>
            </a:r>
            <a:r>
              <a:rPr lang="nl-NL" dirty="0"/>
              <a:t> mal.</a:t>
            </a:r>
          </a:p>
          <a:p>
            <a:pPr marL="0" indent="0">
              <a:buNone/>
            </a:pPr>
            <a:r>
              <a:rPr lang="nl-NL" dirty="0" err="1"/>
              <a:t>Pues</a:t>
            </a:r>
            <a:r>
              <a:rPr lang="nl-NL" dirty="0"/>
              <a:t> </a:t>
            </a:r>
            <a:r>
              <a:rPr lang="nl-NL" dirty="0" err="1"/>
              <a:t>ya</a:t>
            </a:r>
            <a:r>
              <a:rPr lang="nl-NL" dirty="0"/>
              <a:t> no </a:t>
            </a:r>
            <a:r>
              <a:rPr lang="nl-NL" dirty="0" err="1"/>
              <a:t>vemos</a:t>
            </a:r>
            <a:r>
              <a:rPr lang="nl-NL" dirty="0"/>
              <a:t> </a:t>
            </a:r>
            <a:r>
              <a:rPr lang="nl-NL" dirty="0" err="1"/>
              <a:t>más</a:t>
            </a:r>
            <a:r>
              <a:rPr lang="nl-NL" dirty="0"/>
              <a:t> a la persona.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concentramos</a:t>
            </a:r>
            <a:r>
              <a:rPr lang="nl-NL" dirty="0"/>
              <a:t> en lo que </a:t>
            </a:r>
            <a:r>
              <a:rPr lang="nl-NL" dirty="0" err="1"/>
              <a:t>ella</a:t>
            </a:r>
            <a:r>
              <a:rPr lang="nl-NL" dirty="0"/>
              <a:t> ha </a:t>
            </a:r>
            <a:r>
              <a:rPr lang="nl-NL" dirty="0" err="1"/>
              <a:t>hecho</a:t>
            </a:r>
            <a:r>
              <a:rPr lang="nl-NL" dirty="0"/>
              <a:t> con </a:t>
            </a:r>
            <a:r>
              <a:rPr lang="nl-NL" dirty="0" err="1"/>
              <a:t>nosotros</a:t>
            </a:r>
            <a:r>
              <a:rPr lang="nl-NL" dirty="0"/>
              <a:t> y </a:t>
            </a:r>
            <a:r>
              <a:rPr lang="nl-NL" dirty="0" err="1"/>
              <a:t>así</a:t>
            </a:r>
            <a:r>
              <a:rPr lang="nl-NL" dirty="0"/>
              <a:t> la </a:t>
            </a:r>
            <a:r>
              <a:rPr lang="nl-NL" dirty="0" err="1"/>
              <a:t>imagen</a:t>
            </a:r>
            <a:r>
              <a:rPr lang="nl-NL" dirty="0"/>
              <a:t> de la persona se </a:t>
            </a:r>
            <a:r>
              <a:rPr lang="nl-NL" dirty="0" err="1"/>
              <a:t>opaca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En el </a:t>
            </a:r>
            <a:r>
              <a:rPr lang="nl-NL" dirty="0" err="1"/>
              <a:t>siguiente</a:t>
            </a:r>
            <a:r>
              <a:rPr lang="nl-NL" dirty="0"/>
              <a:t> </a:t>
            </a:r>
            <a:r>
              <a:rPr lang="nl-NL" dirty="0" err="1"/>
              <a:t>grafico</a:t>
            </a:r>
            <a:r>
              <a:rPr lang="nl-NL" dirty="0"/>
              <a:t> </a:t>
            </a:r>
            <a:r>
              <a:rPr lang="nl-NL" dirty="0" err="1"/>
              <a:t>podemos</a:t>
            </a:r>
            <a:r>
              <a:rPr lang="nl-NL" dirty="0"/>
              <a:t> </a:t>
            </a:r>
            <a:r>
              <a:rPr lang="nl-NL" dirty="0" err="1"/>
              <a:t>mirar</a:t>
            </a:r>
            <a:r>
              <a:rPr lang="nl-NL" dirty="0"/>
              <a:t> </a:t>
            </a:r>
            <a:r>
              <a:rPr lang="nl-NL" dirty="0" err="1"/>
              <a:t>un</a:t>
            </a:r>
            <a:r>
              <a:rPr lang="nl-NL" dirty="0"/>
              <a:t> </a:t>
            </a:r>
            <a:r>
              <a:rPr lang="nl-NL" dirty="0" err="1"/>
              <a:t>ejemplo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826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348450-F47E-40C6-82F1-AF99755B0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6348"/>
            <a:ext cx="5181600" cy="5580615"/>
          </a:xfrm>
        </p:spPr>
        <p:txBody>
          <a:bodyPr/>
          <a:lstStyle/>
          <a:p>
            <a:r>
              <a:rPr lang="nl-NL" dirty="0" err="1"/>
              <a:t>Asi</a:t>
            </a:r>
            <a:r>
              <a:rPr lang="nl-NL" dirty="0"/>
              <a:t> </a:t>
            </a:r>
            <a:r>
              <a:rPr lang="nl-NL" dirty="0" err="1"/>
              <a:t>vemos</a:t>
            </a:r>
            <a:r>
              <a:rPr lang="nl-NL" dirty="0"/>
              <a:t> a la persona </a:t>
            </a:r>
            <a:r>
              <a:rPr lang="nl-NL" dirty="0" err="1"/>
              <a:t>normalmente</a:t>
            </a:r>
            <a:endParaRPr lang="nl-NL" dirty="0"/>
          </a:p>
          <a:p>
            <a:r>
              <a:rPr lang="nl-NL" dirty="0" err="1"/>
              <a:t>Así</a:t>
            </a:r>
            <a:r>
              <a:rPr lang="nl-NL" dirty="0"/>
              <a:t> </a:t>
            </a:r>
            <a:r>
              <a:rPr lang="nl-NL" dirty="0" err="1"/>
              <a:t>vemos</a:t>
            </a:r>
            <a:r>
              <a:rPr lang="nl-NL" dirty="0"/>
              <a:t> a la persona que </a:t>
            </a:r>
            <a:r>
              <a:rPr lang="nl-NL" dirty="0" err="1"/>
              <a:t>nos</a:t>
            </a:r>
            <a:r>
              <a:rPr lang="nl-NL" dirty="0"/>
              <a:t> ha </a:t>
            </a:r>
            <a:r>
              <a:rPr lang="nl-NL" dirty="0" err="1"/>
              <a:t>ofendido</a:t>
            </a:r>
            <a:r>
              <a:rPr lang="nl-NL" dirty="0"/>
              <a:t>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DED27B8-2C3F-4820-A429-0A9EE9B9A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548" y="866017"/>
            <a:ext cx="2775643" cy="5447974"/>
          </a:xfrm>
          <a:prstGeom prst="rect">
            <a:avLst/>
          </a:prstGeom>
        </p:spPr>
      </p:pic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F7631B6-4A42-4D56-B33B-387F67D781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13296" y="866017"/>
            <a:ext cx="3873365" cy="558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3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DE8ECC-3E4A-445F-BBC2-9F7C90FD5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609"/>
            <a:ext cx="10515600" cy="5514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/>
              <a:t>Tomando</a:t>
            </a:r>
            <a:r>
              <a:rPr lang="nl-NL" dirty="0"/>
              <a:t> el </a:t>
            </a:r>
            <a:r>
              <a:rPr lang="nl-NL" dirty="0" err="1"/>
              <a:t>ejemplo</a:t>
            </a:r>
            <a:r>
              <a:rPr lang="nl-NL" dirty="0"/>
              <a:t> de </a:t>
            </a:r>
            <a:r>
              <a:rPr lang="nl-NL" dirty="0" err="1"/>
              <a:t>nuestro</a:t>
            </a:r>
            <a:r>
              <a:rPr lang="nl-NL" dirty="0"/>
              <a:t> Señor </a:t>
            </a:r>
            <a:r>
              <a:rPr lang="nl-NL" dirty="0" err="1"/>
              <a:t>Jesús</a:t>
            </a:r>
            <a:r>
              <a:rPr lang="nl-NL" dirty="0"/>
              <a:t>.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dice</a:t>
            </a:r>
            <a:r>
              <a:rPr lang="nl-NL" dirty="0"/>
              <a:t> la </a:t>
            </a:r>
            <a:r>
              <a:rPr lang="nl-NL" dirty="0" err="1"/>
              <a:t>palabra</a:t>
            </a:r>
            <a:r>
              <a:rPr lang="nl-NL" dirty="0"/>
              <a:t> de </a:t>
            </a:r>
            <a:r>
              <a:rPr lang="nl-NL" dirty="0" err="1"/>
              <a:t>Dios</a:t>
            </a:r>
            <a:r>
              <a:rPr lang="nl-NL" dirty="0"/>
              <a:t>: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>
                <a:solidFill>
                  <a:srgbClr val="FF0000"/>
                </a:solidFill>
              </a:rPr>
              <a:t>“</a:t>
            </a:r>
            <a:r>
              <a:rPr lang="es-ES" dirty="0">
                <a:solidFill>
                  <a:srgbClr val="FF0000"/>
                </a:solidFill>
              </a:rPr>
              <a:t>21 Pues para esto fuisteis llamados; porque también Cristo padeció por nosotros, dejándonos ejemplo, para que sigáis sus pisadas;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22 el cual no hizo pecado, ni se halló engaño en su boca;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23 quien cuando le maldecían, no respondía con maldición; cuando padecía, no amenazaba, sino encomendaba la causa al que juzga justamente;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24 quien llevó él mismo nuestros pecados en su cuerpo sobre el madero, para que nosotros, estando muertos a los pecados, vivamos a la justicia; y por cuya herida fuisteis sanados.”</a:t>
            </a:r>
            <a:r>
              <a:rPr lang="es-ES" dirty="0"/>
              <a:t> 1 Pedro 2: 21-24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476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BBA0B1-782C-4464-B46C-0C05DC8A7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0330"/>
            <a:ext cx="10515600" cy="5686633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Nosotros</a:t>
            </a:r>
            <a:r>
              <a:rPr lang="nl-NL" dirty="0"/>
              <a:t> </a:t>
            </a:r>
            <a:r>
              <a:rPr lang="nl-NL" dirty="0" err="1"/>
              <a:t>debemos</a:t>
            </a:r>
            <a:r>
              <a:rPr lang="nl-NL" dirty="0"/>
              <a:t> de </a:t>
            </a:r>
            <a:r>
              <a:rPr lang="nl-NL" dirty="0" err="1"/>
              <a:t>seguir</a:t>
            </a:r>
            <a:r>
              <a:rPr lang="nl-NL" dirty="0"/>
              <a:t> sus </a:t>
            </a:r>
            <a:r>
              <a:rPr lang="nl-NL" dirty="0" err="1"/>
              <a:t>pisadas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 err="1"/>
              <a:t>Dice</a:t>
            </a:r>
            <a:r>
              <a:rPr lang="nl-NL" dirty="0"/>
              <a:t> la </a:t>
            </a:r>
            <a:r>
              <a:rPr lang="nl-NL" dirty="0" err="1"/>
              <a:t>palabra</a:t>
            </a:r>
            <a:r>
              <a:rPr lang="nl-NL" dirty="0"/>
              <a:t> de </a:t>
            </a:r>
            <a:r>
              <a:rPr lang="nl-NL" dirty="0" err="1"/>
              <a:t>Dios</a:t>
            </a:r>
            <a:r>
              <a:rPr lang="nl-NL" dirty="0"/>
              <a:t>: </a:t>
            </a:r>
            <a:r>
              <a:rPr lang="nl-NL" dirty="0">
                <a:solidFill>
                  <a:srgbClr val="FF0000"/>
                </a:solidFill>
              </a:rPr>
              <a:t>“</a:t>
            </a:r>
            <a:r>
              <a:rPr lang="es-ES" dirty="0">
                <a:solidFill>
                  <a:srgbClr val="FF0000"/>
                </a:solidFill>
              </a:rPr>
              <a:t>El odio despierta rencillas; Pero el amor cubrirá todas las faltas.”</a:t>
            </a:r>
            <a:r>
              <a:rPr lang="es-ES" dirty="0"/>
              <a:t> Proverbios 10:12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Y en </a:t>
            </a:r>
            <a:r>
              <a:rPr lang="nl-NL" dirty="0" err="1"/>
              <a:t>Proverbios</a:t>
            </a:r>
            <a:r>
              <a:rPr lang="nl-NL" dirty="0"/>
              <a:t> 19: 11 </a:t>
            </a:r>
            <a:r>
              <a:rPr lang="nl-NL" dirty="0" err="1"/>
              <a:t>nos</a:t>
            </a:r>
            <a:r>
              <a:rPr lang="nl-NL" dirty="0"/>
              <a:t> </a:t>
            </a:r>
            <a:r>
              <a:rPr lang="nl-NL" dirty="0" err="1"/>
              <a:t>dice</a:t>
            </a:r>
            <a:r>
              <a:rPr lang="nl-NL" dirty="0"/>
              <a:t>: </a:t>
            </a:r>
            <a:r>
              <a:rPr lang="nl-NL" dirty="0">
                <a:solidFill>
                  <a:srgbClr val="FF0000"/>
                </a:solidFill>
              </a:rPr>
              <a:t>“</a:t>
            </a:r>
            <a:r>
              <a:rPr lang="es-ES" dirty="0">
                <a:solidFill>
                  <a:srgbClr val="FF0000"/>
                </a:solidFill>
              </a:rPr>
              <a:t>La cordura del hombre detiene su furor, Y su honra es pasar por alto la ofensa.”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El Señor Jesús perdonó a los que le injuriaban y crucificaron diciendo: </a:t>
            </a:r>
            <a:r>
              <a:rPr lang="es-ES" dirty="0">
                <a:solidFill>
                  <a:srgbClr val="FF0000"/>
                </a:solidFill>
              </a:rPr>
              <a:t>“Padre, perdónalos, porque no saben lo que hacen.” </a:t>
            </a:r>
            <a:r>
              <a:rPr lang="es-ES" dirty="0"/>
              <a:t>Lucas 23:34</a:t>
            </a:r>
          </a:p>
          <a:p>
            <a:pPr marL="0" indent="0">
              <a:buNone/>
            </a:pPr>
            <a:r>
              <a:rPr lang="es-ES" dirty="0"/>
              <a:t>Debemos de demostrar el mismo sentir. “</a:t>
            </a:r>
            <a:r>
              <a:rPr lang="es-ES" dirty="0">
                <a:solidFill>
                  <a:srgbClr val="FF0000"/>
                </a:solidFill>
              </a:rPr>
              <a:t>Haya, pues, en vosotros este sentir que hubo también en Cristo Jesús”</a:t>
            </a:r>
            <a:r>
              <a:rPr lang="es-ES" dirty="0"/>
              <a:t> Filipenses 2:15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2962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1026</Words>
  <Application>Microsoft Office PowerPoint</Application>
  <PresentationFormat>Breedbeeld</PresentationFormat>
  <Paragraphs>61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AMAR SIEMPRE</vt:lpstr>
      <vt:lpstr>Porque el amor de Cristo nos constriñe.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Carl Richardson</dc:creator>
  <cp:lastModifiedBy>Carl Richardson</cp:lastModifiedBy>
  <cp:revision>24</cp:revision>
  <dcterms:created xsi:type="dcterms:W3CDTF">2019-07-17T12:36:31Z</dcterms:created>
  <dcterms:modified xsi:type="dcterms:W3CDTF">2019-07-21T09:04:16Z</dcterms:modified>
</cp:coreProperties>
</file>