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60" r:id="rId3"/>
    <p:sldId id="261" r:id="rId4"/>
    <p:sldId id="262" r:id="rId5"/>
    <p:sldId id="263" r:id="rId6"/>
    <p:sldId id="264" r:id="rId7"/>
    <p:sldId id="265" r:id="rId8"/>
    <p:sldId id="266" r:id="rId9"/>
    <p:sldId id="267" r:id="rId10"/>
    <p:sldId id="258" r:id="rId11"/>
    <p:sldId id="268" r:id="rId12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61" autoAdjust="0"/>
    <p:restoredTop sz="94660"/>
  </p:normalViewPr>
  <p:slideViewPr>
    <p:cSldViewPr snapToGrid="0">
      <p:cViewPr varScale="1">
        <p:scale>
          <a:sx n="72" d="100"/>
          <a:sy n="72" d="100"/>
        </p:scale>
        <p:origin x="10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7F48F7A-83C1-43AE-8374-2358B57380E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5A3E6721-251C-4597-8E5B-099CDEDBCB4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F953F01E-93F4-46A8-A85D-7E7EFFBB4B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FC89A8-D12D-4EFE-BFDD-0FEB12C55730}" type="datetimeFigureOut">
              <a:rPr lang="nl-NL" smtClean="0"/>
              <a:t>21-7-2019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CB4F276E-B8A6-4F10-A64A-FC47BDEDE6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F71BD8C8-1241-4630-B8DE-6EFAD5B689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5C4B4E-2199-4CA1-9D2D-1DC98507565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0620106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69124D3-4563-4556-911D-3A4F214533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E8E3BEAF-2332-4B3A-A94A-B050EA08E5C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4C8915F3-6C10-4BDD-A6AF-A453592270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FC89A8-D12D-4EFE-BFDD-0FEB12C55730}" type="datetimeFigureOut">
              <a:rPr lang="nl-NL" smtClean="0"/>
              <a:t>21-7-2019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02C13556-6180-4F3B-A6B5-1F376A2EEB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61AB9436-512B-4B86-81F0-936FB9D483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5C4B4E-2199-4CA1-9D2D-1DC98507565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295384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>
            <a:extLst>
              <a:ext uri="{FF2B5EF4-FFF2-40B4-BE49-F238E27FC236}">
                <a16:creationId xmlns:a16="http://schemas.microsoft.com/office/drawing/2014/main" id="{CBB85D07-D543-4D95-B807-55A83752A6E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129CBB6C-2A83-44A7-ACF9-A20C6C2B5E2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A5E4C9D5-0248-439F-AB8B-73AD30BC37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FC89A8-D12D-4EFE-BFDD-0FEB12C55730}" type="datetimeFigureOut">
              <a:rPr lang="nl-NL" smtClean="0"/>
              <a:t>21-7-2019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C6CB63B5-C9CD-4A57-BC74-2ECA1019F1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6B3F4FB5-5E5B-4479-94FA-18463F0B83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5C4B4E-2199-4CA1-9D2D-1DC98507565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258981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F26EAC5-FFF4-4014-96C5-541E16B781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BE9C3028-9980-4C2A-A1C3-410C6F7FF5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46CF331E-291E-4523-8F4D-4812EC6C18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FC89A8-D12D-4EFE-BFDD-0FEB12C55730}" type="datetimeFigureOut">
              <a:rPr lang="nl-NL" smtClean="0"/>
              <a:t>21-7-2019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AD192675-581F-400F-8051-56CBF7E5EC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5D07214D-A561-49DA-AD84-76B84EE2E6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5C4B4E-2199-4CA1-9D2D-1DC98507565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458067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4331AA6-A32D-45FA-84D4-35FF74E12A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FE9AF15B-C8A1-4A88-A4DB-DC0D71881F1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6A68F65D-5ED7-4983-A9CB-E7CAF89631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FC89A8-D12D-4EFE-BFDD-0FEB12C55730}" type="datetimeFigureOut">
              <a:rPr lang="nl-NL" smtClean="0"/>
              <a:t>21-7-2019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8A1766ED-D6F0-41D2-9A24-8237D87F27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30307DC1-52A8-45A0-B3B1-70B9D15103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5C4B4E-2199-4CA1-9D2D-1DC98507565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743758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430EBBF-89FC-4FC7-8796-7E05965333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4E0F9438-8555-4754-B288-2060DA0C419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880924B4-3CB3-46BA-B873-D2684EEFDDC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F5495A76-B70D-458B-97CE-0D314CD6C7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FC89A8-D12D-4EFE-BFDD-0FEB12C55730}" type="datetimeFigureOut">
              <a:rPr lang="nl-NL" smtClean="0"/>
              <a:t>21-7-2019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F1461CB6-6421-4629-986E-0CABAAF9ED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5DBCADA2-B35C-474E-B9E5-EE3192C59C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5C4B4E-2199-4CA1-9D2D-1DC98507565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837733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9D10858-C09C-41D2-8D5E-379ADC5FF2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7952329F-0CFD-4439-9C75-C5A18BBC51B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067F0EFF-B02C-4EC5-B222-D307C082779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84C401CC-5141-4FA9-9B92-1417B5CBA17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A7DEA0F0-FD84-4B83-AE74-F6D59AA1DF0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>
            <a:extLst>
              <a:ext uri="{FF2B5EF4-FFF2-40B4-BE49-F238E27FC236}">
                <a16:creationId xmlns:a16="http://schemas.microsoft.com/office/drawing/2014/main" id="{0AA94B21-96AB-4D87-8ECA-2C06BBC0DB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FC89A8-D12D-4EFE-BFDD-0FEB12C55730}" type="datetimeFigureOut">
              <a:rPr lang="nl-NL" smtClean="0"/>
              <a:t>21-7-2019</a:t>
            </a:fld>
            <a:endParaRPr lang="nl-NL"/>
          </a:p>
        </p:txBody>
      </p:sp>
      <p:sp>
        <p:nvSpPr>
          <p:cNvPr id="8" name="Tijdelijke aanduiding voor voettekst 7">
            <a:extLst>
              <a:ext uri="{FF2B5EF4-FFF2-40B4-BE49-F238E27FC236}">
                <a16:creationId xmlns:a16="http://schemas.microsoft.com/office/drawing/2014/main" id="{7999BC33-93BF-45D1-BB5D-9F07E55E2E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>
            <a:extLst>
              <a:ext uri="{FF2B5EF4-FFF2-40B4-BE49-F238E27FC236}">
                <a16:creationId xmlns:a16="http://schemas.microsoft.com/office/drawing/2014/main" id="{662EE60C-DB94-4387-A2A0-4ABF3F39A2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5C4B4E-2199-4CA1-9D2D-1DC98507565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4656190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2089EA2-A0E1-4CA7-934E-D957F92849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D010E93B-1A73-4381-A3CF-C66756C042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FC89A8-D12D-4EFE-BFDD-0FEB12C55730}" type="datetimeFigureOut">
              <a:rPr lang="nl-NL" smtClean="0"/>
              <a:t>21-7-2019</a:t>
            </a:fld>
            <a:endParaRPr lang="nl-NL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D9E0A97A-D4DC-4261-8A0B-52A6A6A11C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1247EB5B-64A0-4CA9-894F-5F4174857B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5C4B4E-2199-4CA1-9D2D-1DC98507565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999564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>
            <a:extLst>
              <a:ext uri="{FF2B5EF4-FFF2-40B4-BE49-F238E27FC236}">
                <a16:creationId xmlns:a16="http://schemas.microsoft.com/office/drawing/2014/main" id="{EBDDE7AD-145E-4511-8434-DE5C2F6E34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FC89A8-D12D-4EFE-BFDD-0FEB12C55730}" type="datetimeFigureOut">
              <a:rPr lang="nl-NL" smtClean="0"/>
              <a:t>21-7-2019</a:t>
            </a:fld>
            <a:endParaRPr lang="nl-NL"/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80B0AA45-4B85-49F4-A0D6-5B79B8BEBB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66D5889C-2BB1-4CCD-B7D6-4ABAE13287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5C4B4E-2199-4CA1-9D2D-1DC98507565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323789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413A31A-965B-4384-80B2-2548C2D874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46ED2759-99B5-4A2F-AA22-40A7276789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02D967CF-4048-4586-9BF7-ED5C127F13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287DC9D4-BAAE-4393-8C9F-B6985A3D13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FC89A8-D12D-4EFE-BFDD-0FEB12C55730}" type="datetimeFigureOut">
              <a:rPr lang="nl-NL" smtClean="0"/>
              <a:t>21-7-2019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59FDD49E-63A0-4DBA-BB8D-804D0BFB0F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F561259B-53C3-4AF3-8E79-12D2B06769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5C4B4E-2199-4CA1-9D2D-1DC98507565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2072573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9AAC9E4-EE76-48B7-8580-1B1B41A5F5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afbeelding 2">
            <a:extLst>
              <a:ext uri="{FF2B5EF4-FFF2-40B4-BE49-F238E27FC236}">
                <a16:creationId xmlns:a16="http://schemas.microsoft.com/office/drawing/2014/main" id="{3421B6D9-1894-44C1-AC44-DEC674FAB26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AAEEA338-75A1-40CF-A8B8-972B4C113C5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20989CBF-0E96-4063-A278-3BB5FC7B14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FC89A8-D12D-4EFE-BFDD-0FEB12C55730}" type="datetimeFigureOut">
              <a:rPr lang="nl-NL" smtClean="0"/>
              <a:t>21-7-2019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1847D221-228D-41FC-9F21-FF62A30549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14F69147-6AE8-4503-95C8-1751AF86F7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5C4B4E-2199-4CA1-9D2D-1DC98507565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002479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BD0C40D1-3F0D-458D-9E25-C71E57E8D4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8C127298-4CAB-49E2-87F4-ED59766A8F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859B1830-EC52-4A18-9F93-9DF85B7D1C2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FC89A8-D12D-4EFE-BFDD-0FEB12C55730}" type="datetimeFigureOut">
              <a:rPr lang="nl-NL" smtClean="0"/>
              <a:t>21-7-2019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75448100-F809-4357-9AE5-7DD66B7995A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87926DB0-4D65-46EA-9CFA-AA6BE0D72A0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5C4B4E-2199-4CA1-9D2D-1DC98507565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20206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501BF5A-96F3-4F1E-BB5B-6FA1D296556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NL" b="1" dirty="0"/>
              <a:t>AMAR SIEMPRE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D99986AE-9A13-4ACF-9973-F0F186848A2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sz="3600" dirty="0"/>
              <a:t>Porque el amor de Cristo nos constriñe</a:t>
            </a:r>
            <a:r>
              <a:rPr lang="es-ES" dirty="0"/>
              <a:t>.</a:t>
            </a:r>
          </a:p>
          <a:p>
            <a:r>
              <a:rPr lang="es-ES" dirty="0"/>
              <a:t>2 Corintios 5:14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43564250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Afbeelding 1">
            <a:extLst>
              <a:ext uri="{FF2B5EF4-FFF2-40B4-BE49-F238E27FC236}">
                <a16:creationId xmlns:a16="http://schemas.microsoft.com/office/drawing/2014/main" id="{EE139510-A25E-467A-BCD2-5CC84CBDC4B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47006" y="530087"/>
            <a:ext cx="2864403" cy="5187405"/>
          </a:xfrm>
          <a:prstGeom prst="rect">
            <a:avLst/>
          </a:prstGeom>
        </p:spPr>
      </p:pic>
      <p:pic>
        <p:nvPicPr>
          <p:cNvPr id="3" name="Afbeelding 2">
            <a:extLst>
              <a:ext uri="{FF2B5EF4-FFF2-40B4-BE49-F238E27FC236}">
                <a16:creationId xmlns:a16="http://schemas.microsoft.com/office/drawing/2014/main" id="{E8DFF641-8E83-4112-9DE8-9793FFEAB883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98364" y="451298"/>
            <a:ext cx="3988905" cy="5565913"/>
          </a:xfrm>
          <a:prstGeom prst="rect">
            <a:avLst/>
          </a:prstGeom>
          <a:noFill/>
        </p:spPr>
      </p:pic>
      <p:sp>
        <p:nvSpPr>
          <p:cNvPr id="5" name="Tijdelijke aanduiding voor inhoud 4">
            <a:extLst>
              <a:ext uri="{FF2B5EF4-FFF2-40B4-BE49-F238E27FC236}">
                <a16:creationId xmlns:a16="http://schemas.microsoft.com/office/drawing/2014/main" id="{D0F1B01A-8D95-40B5-9129-FF9DF789976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291548"/>
            <a:ext cx="5181600" cy="5885415"/>
          </a:xfrm>
        </p:spPr>
        <p:txBody>
          <a:bodyPr/>
          <a:lstStyle/>
          <a:p>
            <a:pPr marL="0" indent="0">
              <a:buNone/>
            </a:pPr>
            <a:r>
              <a:rPr lang="nl-NL" dirty="0" err="1"/>
              <a:t>Veamos</a:t>
            </a:r>
            <a:r>
              <a:rPr lang="nl-NL" dirty="0"/>
              <a:t>.</a:t>
            </a:r>
          </a:p>
          <a:p>
            <a:pPr marL="0" indent="0">
              <a:buNone/>
            </a:pPr>
            <a:r>
              <a:rPr lang="nl-NL" dirty="0" err="1"/>
              <a:t>Cuando</a:t>
            </a:r>
            <a:r>
              <a:rPr lang="nl-NL" dirty="0"/>
              <a:t> </a:t>
            </a:r>
            <a:r>
              <a:rPr lang="nl-NL" dirty="0" err="1"/>
              <a:t>dejamos</a:t>
            </a:r>
            <a:r>
              <a:rPr lang="nl-NL" dirty="0"/>
              <a:t> que el </a:t>
            </a:r>
            <a:r>
              <a:rPr lang="nl-NL" dirty="0" err="1"/>
              <a:t>odio</a:t>
            </a:r>
            <a:r>
              <a:rPr lang="nl-NL" dirty="0"/>
              <a:t> y </a:t>
            </a:r>
            <a:r>
              <a:rPr lang="nl-NL" dirty="0" err="1"/>
              <a:t>rencor</a:t>
            </a:r>
            <a:r>
              <a:rPr lang="nl-NL" dirty="0"/>
              <a:t> </a:t>
            </a:r>
            <a:r>
              <a:rPr lang="nl-NL" dirty="0" err="1"/>
              <a:t>sean</a:t>
            </a:r>
            <a:r>
              <a:rPr lang="nl-NL" dirty="0"/>
              <a:t> los que </a:t>
            </a:r>
            <a:r>
              <a:rPr lang="nl-NL" dirty="0" err="1"/>
              <a:t>dirigen</a:t>
            </a:r>
            <a:r>
              <a:rPr lang="nl-NL" dirty="0"/>
              <a:t> </a:t>
            </a:r>
            <a:r>
              <a:rPr lang="nl-NL" dirty="0" err="1"/>
              <a:t>nuestras</a:t>
            </a:r>
            <a:r>
              <a:rPr lang="nl-NL" dirty="0"/>
              <a:t> </a:t>
            </a:r>
            <a:r>
              <a:rPr lang="nl-NL" dirty="0" err="1"/>
              <a:t>vidas</a:t>
            </a:r>
            <a:r>
              <a:rPr lang="nl-NL" dirty="0"/>
              <a:t>, </a:t>
            </a:r>
            <a:r>
              <a:rPr lang="nl-NL" dirty="0" err="1"/>
              <a:t>veremos</a:t>
            </a:r>
            <a:r>
              <a:rPr lang="nl-NL" dirty="0"/>
              <a:t> </a:t>
            </a:r>
            <a:r>
              <a:rPr lang="nl-NL" dirty="0" err="1"/>
              <a:t>siempre</a:t>
            </a:r>
            <a:r>
              <a:rPr lang="nl-NL" dirty="0"/>
              <a:t> el mal </a:t>
            </a:r>
            <a:r>
              <a:rPr lang="nl-NL" dirty="0" err="1"/>
              <a:t>hecho</a:t>
            </a:r>
            <a:r>
              <a:rPr lang="nl-NL" dirty="0"/>
              <a:t> y no la persona.</a:t>
            </a:r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r>
              <a:rPr lang="nl-NL" dirty="0"/>
              <a:t>Mas </a:t>
            </a:r>
            <a:r>
              <a:rPr lang="nl-NL" dirty="0" err="1"/>
              <a:t>cuando</a:t>
            </a:r>
            <a:r>
              <a:rPr lang="nl-NL" dirty="0"/>
              <a:t> </a:t>
            </a:r>
            <a:r>
              <a:rPr lang="nl-NL" dirty="0" err="1"/>
              <a:t>dejamos</a:t>
            </a:r>
            <a:r>
              <a:rPr lang="nl-NL" dirty="0"/>
              <a:t> que el </a:t>
            </a:r>
            <a:r>
              <a:rPr lang="nl-NL" dirty="0" err="1"/>
              <a:t>amor</a:t>
            </a:r>
            <a:r>
              <a:rPr lang="nl-NL" dirty="0"/>
              <a:t> </a:t>
            </a:r>
            <a:r>
              <a:rPr lang="nl-NL" dirty="0" err="1"/>
              <a:t>verdadero</a:t>
            </a:r>
            <a:r>
              <a:rPr lang="nl-NL" dirty="0"/>
              <a:t> de </a:t>
            </a:r>
            <a:r>
              <a:rPr lang="nl-NL" dirty="0" err="1"/>
              <a:t>Dios</a:t>
            </a:r>
            <a:r>
              <a:rPr lang="nl-NL" dirty="0"/>
              <a:t> </a:t>
            </a:r>
            <a:r>
              <a:rPr lang="nl-NL" dirty="0" err="1"/>
              <a:t>nos</a:t>
            </a:r>
            <a:r>
              <a:rPr lang="nl-NL" dirty="0"/>
              <a:t> </a:t>
            </a:r>
            <a:r>
              <a:rPr lang="nl-NL" dirty="0" err="1"/>
              <a:t>guie</a:t>
            </a:r>
            <a:r>
              <a:rPr lang="nl-NL" dirty="0"/>
              <a:t>, </a:t>
            </a:r>
            <a:r>
              <a:rPr lang="nl-NL" dirty="0" err="1"/>
              <a:t>siempre</a:t>
            </a:r>
            <a:r>
              <a:rPr lang="nl-NL" dirty="0"/>
              <a:t> </a:t>
            </a:r>
            <a:r>
              <a:rPr lang="nl-NL" dirty="0" err="1"/>
              <a:t>amaremos</a:t>
            </a:r>
            <a:r>
              <a:rPr lang="nl-NL" dirty="0"/>
              <a:t> a la persona </a:t>
            </a:r>
            <a:r>
              <a:rPr lang="nl-NL" dirty="0" err="1"/>
              <a:t>porque</a:t>
            </a:r>
            <a:r>
              <a:rPr lang="nl-NL" dirty="0"/>
              <a:t> </a:t>
            </a:r>
            <a:r>
              <a:rPr lang="nl-NL" dirty="0" err="1"/>
              <a:t>le</a:t>
            </a:r>
            <a:r>
              <a:rPr lang="nl-NL" dirty="0"/>
              <a:t> </a:t>
            </a:r>
            <a:r>
              <a:rPr lang="nl-NL" dirty="0" err="1"/>
              <a:t>veremos</a:t>
            </a:r>
            <a:r>
              <a:rPr lang="nl-NL" dirty="0"/>
              <a:t> </a:t>
            </a:r>
            <a:r>
              <a:rPr lang="nl-NL" dirty="0" err="1"/>
              <a:t>como</a:t>
            </a:r>
            <a:r>
              <a:rPr lang="nl-NL" dirty="0"/>
              <a:t> el es.</a:t>
            </a:r>
          </a:p>
        </p:txBody>
      </p:sp>
    </p:spTree>
    <p:extLst>
      <p:ext uri="{BB962C8B-B14F-4D97-AF65-F5344CB8AC3E}">
        <p14:creationId xmlns:p14="http://schemas.microsoft.com/office/powerpoint/2010/main" val="29247890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3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1B3BC734-1F38-45AB-8AA1-A3783D53E8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75860"/>
            <a:ext cx="10515600" cy="5857461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s-ES" dirty="0">
                <a:solidFill>
                  <a:srgbClr val="FF0000"/>
                </a:solidFill>
              </a:rPr>
              <a:t>“7 Amados, amémonos unos a otros; porque el amor es de Dios. Todo aquel que ama, es nacido de Dios, y conoce a Dios.</a:t>
            </a:r>
          </a:p>
          <a:p>
            <a:pPr marL="0" indent="0">
              <a:buNone/>
            </a:pPr>
            <a:endParaRPr lang="es-ES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s-ES" dirty="0">
                <a:solidFill>
                  <a:srgbClr val="FF0000"/>
                </a:solidFill>
              </a:rPr>
              <a:t>8 El que no ama, no ha conocido a Dios; porque Dios es amor.</a:t>
            </a:r>
          </a:p>
          <a:p>
            <a:pPr marL="0" indent="0">
              <a:buNone/>
            </a:pPr>
            <a:endParaRPr lang="es-ES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s-ES" dirty="0">
                <a:solidFill>
                  <a:srgbClr val="FF0000"/>
                </a:solidFill>
              </a:rPr>
              <a:t>9 En esto se mostró el amor de Dios para con nosotros, en que Dios envió a su Hijo unigénito al mundo, para que vivamos por él.</a:t>
            </a:r>
          </a:p>
          <a:p>
            <a:pPr marL="0" indent="0">
              <a:buNone/>
            </a:pPr>
            <a:endParaRPr lang="es-ES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s-ES" dirty="0">
                <a:solidFill>
                  <a:srgbClr val="FF0000"/>
                </a:solidFill>
              </a:rPr>
              <a:t>10 En esto consiste el amor: no en que nosotros hayamos amado a Dios, sino en que él nos amó a nosotros, y envió a su Hijo en propiciación por nuestros pecados.</a:t>
            </a:r>
          </a:p>
          <a:p>
            <a:pPr marL="0" indent="0">
              <a:buNone/>
            </a:pPr>
            <a:endParaRPr lang="es-ES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s-ES" dirty="0">
                <a:solidFill>
                  <a:srgbClr val="FF0000"/>
                </a:solidFill>
              </a:rPr>
              <a:t>11 Amados, si Dios nos ha amado así, debemos también nosotros amarnos unos a otros.”  </a:t>
            </a:r>
            <a:r>
              <a:rPr lang="es-ES" dirty="0"/>
              <a:t>1 Juan 4: 7-11.</a:t>
            </a:r>
          </a:p>
          <a:p>
            <a:pPr marL="0" indent="0">
              <a:buNone/>
            </a:pPr>
            <a:endParaRPr lang="es-ES" dirty="0"/>
          </a:p>
          <a:p>
            <a:pPr marL="0" indent="0">
              <a:buNone/>
            </a:pPr>
            <a:r>
              <a:rPr lang="es-ES" dirty="0"/>
              <a:t>Dios te bendiga.</a:t>
            </a:r>
          </a:p>
          <a:p>
            <a:pPr marL="0" indent="0">
              <a:buNone/>
            </a:pP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3040420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871A3A4-EA2E-4825-A44D-66958C0D68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dirty="0"/>
              <a:t>Porque el amor de Cristo nos constriñe.</a:t>
            </a:r>
            <a:br>
              <a:rPr lang="es-ES" dirty="0"/>
            </a:br>
            <a:endParaRPr lang="nl-NL" dirty="0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E323E0C7-47DE-4D15-A358-5DAA208D6C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dirty="0"/>
              <a:t>En </a:t>
            </a:r>
            <a:r>
              <a:rPr lang="nl-NL" dirty="0" err="1"/>
              <a:t>este</a:t>
            </a:r>
            <a:r>
              <a:rPr lang="nl-NL" dirty="0"/>
              <a:t> verso el </a:t>
            </a:r>
            <a:r>
              <a:rPr lang="nl-NL" dirty="0" err="1"/>
              <a:t>apóstol</a:t>
            </a:r>
            <a:r>
              <a:rPr lang="nl-NL" dirty="0"/>
              <a:t> Pablo </a:t>
            </a:r>
            <a:r>
              <a:rPr lang="nl-NL" dirty="0" err="1"/>
              <a:t>nos</a:t>
            </a:r>
            <a:r>
              <a:rPr lang="nl-NL" dirty="0"/>
              <a:t> </a:t>
            </a:r>
            <a:r>
              <a:rPr lang="nl-NL" dirty="0" err="1"/>
              <a:t>dice</a:t>
            </a:r>
            <a:r>
              <a:rPr lang="nl-NL" dirty="0"/>
              <a:t> que el </a:t>
            </a:r>
            <a:r>
              <a:rPr lang="nl-NL" dirty="0" err="1"/>
              <a:t>amor</a:t>
            </a:r>
            <a:r>
              <a:rPr lang="nl-NL" dirty="0"/>
              <a:t> de </a:t>
            </a:r>
            <a:r>
              <a:rPr lang="nl-NL" dirty="0" err="1"/>
              <a:t>Cristo</a:t>
            </a:r>
            <a:r>
              <a:rPr lang="nl-NL" dirty="0"/>
              <a:t> </a:t>
            </a:r>
            <a:r>
              <a:rPr lang="nl-NL" dirty="0" err="1"/>
              <a:t>nos</a:t>
            </a:r>
            <a:r>
              <a:rPr lang="nl-NL" dirty="0"/>
              <a:t> </a:t>
            </a:r>
            <a:r>
              <a:rPr lang="nl-NL" dirty="0" err="1"/>
              <a:t>constriñe</a:t>
            </a:r>
            <a:r>
              <a:rPr lang="nl-NL" dirty="0"/>
              <a:t>.</a:t>
            </a:r>
          </a:p>
          <a:p>
            <a:pPr marL="0" indent="0">
              <a:buNone/>
            </a:pPr>
            <a:r>
              <a:rPr lang="nl-NL" dirty="0"/>
              <a:t>¿Que </a:t>
            </a:r>
            <a:r>
              <a:rPr lang="nl-NL" dirty="0" err="1"/>
              <a:t>quiere</a:t>
            </a:r>
            <a:r>
              <a:rPr lang="nl-NL" dirty="0"/>
              <a:t> </a:t>
            </a:r>
            <a:r>
              <a:rPr lang="nl-NL" dirty="0" err="1"/>
              <a:t>decir</a:t>
            </a:r>
            <a:r>
              <a:rPr lang="nl-NL" dirty="0"/>
              <a:t> </a:t>
            </a:r>
            <a:r>
              <a:rPr lang="nl-NL" dirty="0" err="1"/>
              <a:t>esta</a:t>
            </a:r>
            <a:r>
              <a:rPr lang="nl-NL" dirty="0"/>
              <a:t> </a:t>
            </a:r>
            <a:r>
              <a:rPr lang="nl-NL" dirty="0" err="1"/>
              <a:t>palabra</a:t>
            </a:r>
            <a:r>
              <a:rPr lang="nl-NL" dirty="0"/>
              <a:t> “</a:t>
            </a:r>
            <a:r>
              <a:rPr lang="nl-NL" dirty="0" err="1"/>
              <a:t>constriñe</a:t>
            </a:r>
            <a:r>
              <a:rPr lang="nl-NL" dirty="0"/>
              <a:t>”: </a:t>
            </a:r>
            <a:r>
              <a:rPr lang="es-ES" dirty="0"/>
              <a:t>Obligar, precisar, compeler por fuerza a alguien a que haga y ejecute.</a:t>
            </a:r>
          </a:p>
          <a:p>
            <a:pPr marL="0" indent="0">
              <a:buNone/>
            </a:pPr>
            <a:r>
              <a:rPr lang="es-ES" dirty="0"/>
              <a:t>Pues quiere decir que el amor de Cristo nos obliga o compele a amar.</a:t>
            </a:r>
          </a:p>
          <a:p>
            <a:pPr marL="0" indent="0">
              <a:buNone/>
            </a:pPr>
            <a:r>
              <a:rPr lang="es-ES" dirty="0"/>
              <a:t>Pues si tenemos el amor de Cristo en nuestro corazon amamos a los demás.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5731617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1CAA8A1A-7FA0-4EA3-8C23-B051A7E20AD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49357"/>
            <a:ext cx="10515600" cy="5527606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nl-NL" dirty="0"/>
              <a:t>A </a:t>
            </a:r>
            <a:r>
              <a:rPr lang="nl-NL" dirty="0" err="1"/>
              <a:t>veces</a:t>
            </a:r>
            <a:r>
              <a:rPr lang="nl-NL" dirty="0"/>
              <a:t> en </a:t>
            </a:r>
            <a:r>
              <a:rPr lang="nl-NL" dirty="0" err="1"/>
              <a:t>nuestras</a:t>
            </a:r>
            <a:r>
              <a:rPr lang="nl-NL" dirty="0"/>
              <a:t> </a:t>
            </a:r>
            <a:r>
              <a:rPr lang="nl-NL" dirty="0" err="1"/>
              <a:t>vidas</a:t>
            </a:r>
            <a:r>
              <a:rPr lang="nl-NL" dirty="0"/>
              <a:t> </a:t>
            </a:r>
            <a:r>
              <a:rPr lang="nl-NL" dirty="0" err="1"/>
              <a:t>suceden</a:t>
            </a:r>
            <a:r>
              <a:rPr lang="nl-NL" dirty="0"/>
              <a:t> </a:t>
            </a:r>
            <a:r>
              <a:rPr lang="nl-NL" dirty="0" err="1"/>
              <a:t>cosas</a:t>
            </a:r>
            <a:r>
              <a:rPr lang="nl-NL" dirty="0"/>
              <a:t> que </a:t>
            </a:r>
            <a:r>
              <a:rPr lang="nl-NL" dirty="0" err="1"/>
              <a:t>nos</a:t>
            </a:r>
            <a:r>
              <a:rPr lang="nl-NL" dirty="0"/>
              <a:t> </a:t>
            </a:r>
            <a:r>
              <a:rPr lang="nl-NL" dirty="0" err="1"/>
              <a:t>hace</a:t>
            </a:r>
            <a:r>
              <a:rPr lang="nl-NL" dirty="0"/>
              <a:t> </a:t>
            </a:r>
            <a:r>
              <a:rPr lang="nl-NL" dirty="0" err="1"/>
              <a:t>difícil</a:t>
            </a:r>
            <a:r>
              <a:rPr lang="nl-NL" dirty="0"/>
              <a:t> el </a:t>
            </a:r>
            <a:r>
              <a:rPr lang="nl-NL" dirty="0" err="1"/>
              <a:t>amar</a:t>
            </a:r>
            <a:r>
              <a:rPr lang="nl-NL" dirty="0"/>
              <a:t> a </a:t>
            </a:r>
            <a:r>
              <a:rPr lang="nl-NL" dirty="0" err="1"/>
              <a:t>una</a:t>
            </a:r>
            <a:r>
              <a:rPr lang="nl-NL" dirty="0"/>
              <a:t> persona.</a:t>
            </a:r>
          </a:p>
          <a:p>
            <a:pPr marL="0" indent="0">
              <a:buNone/>
            </a:pPr>
            <a:r>
              <a:rPr lang="nl-NL" dirty="0" err="1"/>
              <a:t>Nos</a:t>
            </a:r>
            <a:r>
              <a:rPr lang="nl-NL" dirty="0"/>
              <a:t> </a:t>
            </a:r>
            <a:r>
              <a:rPr lang="nl-NL" dirty="0" err="1"/>
              <a:t>sentimos</a:t>
            </a:r>
            <a:r>
              <a:rPr lang="nl-NL" dirty="0"/>
              <a:t> </a:t>
            </a:r>
            <a:r>
              <a:rPr lang="nl-NL" dirty="0" err="1"/>
              <a:t>ofendidos</a:t>
            </a:r>
            <a:r>
              <a:rPr lang="nl-NL" dirty="0"/>
              <a:t>, </a:t>
            </a:r>
            <a:r>
              <a:rPr lang="nl-NL" dirty="0" err="1"/>
              <a:t>heridos</a:t>
            </a:r>
            <a:r>
              <a:rPr lang="nl-NL" dirty="0"/>
              <a:t>, </a:t>
            </a:r>
            <a:r>
              <a:rPr lang="nl-NL" dirty="0" err="1"/>
              <a:t>ridiculizados</a:t>
            </a:r>
            <a:r>
              <a:rPr lang="nl-NL" dirty="0"/>
              <a:t> y </a:t>
            </a:r>
            <a:r>
              <a:rPr lang="nl-NL" dirty="0" err="1"/>
              <a:t>menospreciados</a:t>
            </a:r>
            <a:r>
              <a:rPr lang="nl-NL" dirty="0"/>
              <a:t> </a:t>
            </a:r>
            <a:r>
              <a:rPr lang="nl-NL" dirty="0" err="1"/>
              <a:t>quizas</a:t>
            </a:r>
            <a:r>
              <a:rPr lang="nl-NL" dirty="0"/>
              <a:t> por </a:t>
            </a:r>
            <a:r>
              <a:rPr lang="nl-NL" dirty="0" err="1"/>
              <a:t>esa</a:t>
            </a:r>
            <a:r>
              <a:rPr lang="nl-NL" dirty="0"/>
              <a:t> persona.</a:t>
            </a:r>
          </a:p>
          <a:p>
            <a:pPr marL="0" indent="0">
              <a:buNone/>
            </a:pPr>
            <a:r>
              <a:rPr lang="nl-NL" dirty="0" err="1"/>
              <a:t>Pero</a:t>
            </a:r>
            <a:r>
              <a:rPr lang="nl-NL" dirty="0"/>
              <a:t> la </a:t>
            </a:r>
            <a:r>
              <a:rPr lang="nl-NL" dirty="0" err="1"/>
              <a:t>palabra</a:t>
            </a:r>
            <a:r>
              <a:rPr lang="nl-NL" dirty="0"/>
              <a:t> de </a:t>
            </a:r>
            <a:r>
              <a:rPr lang="nl-NL" dirty="0" err="1"/>
              <a:t>Dios</a:t>
            </a:r>
            <a:r>
              <a:rPr lang="nl-NL" dirty="0"/>
              <a:t> es </a:t>
            </a:r>
            <a:r>
              <a:rPr lang="nl-NL" dirty="0" err="1"/>
              <a:t>clara</a:t>
            </a:r>
            <a:r>
              <a:rPr lang="nl-NL" dirty="0"/>
              <a:t>. </a:t>
            </a:r>
            <a:r>
              <a:rPr lang="nl-NL" dirty="0" err="1"/>
              <a:t>Hemos</a:t>
            </a:r>
            <a:r>
              <a:rPr lang="nl-NL" dirty="0"/>
              <a:t> de </a:t>
            </a:r>
            <a:r>
              <a:rPr lang="nl-NL" dirty="0" err="1"/>
              <a:t>amar</a:t>
            </a:r>
            <a:r>
              <a:rPr lang="nl-NL" dirty="0"/>
              <a:t> a los </a:t>
            </a:r>
            <a:r>
              <a:rPr lang="nl-NL" dirty="0" err="1"/>
              <a:t>tales</a:t>
            </a:r>
            <a:r>
              <a:rPr lang="nl-NL" dirty="0"/>
              <a:t> </a:t>
            </a:r>
            <a:r>
              <a:rPr lang="nl-NL" dirty="0" err="1"/>
              <a:t>también</a:t>
            </a:r>
            <a:r>
              <a:rPr lang="nl-NL" dirty="0"/>
              <a:t>.</a:t>
            </a:r>
          </a:p>
          <a:p>
            <a:pPr marL="0" indent="0">
              <a:buNone/>
            </a:pPr>
            <a:r>
              <a:rPr lang="es-ES" dirty="0"/>
              <a:t>En Mateo 5: 44-48 nos dice la Biblia: </a:t>
            </a:r>
          </a:p>
          <a:p>
            <a:pPr marL="0" indent="0">
              <a:buNone/>
            </a:pPr>
            <a:r>
              <a:rPr lang="es-ES" dirty="0">
                <a:solidFill>
                  <a:srgbClr val="FF0000"/>
                </a:solidFill>
              </a:rPr>
              <a:t>“44 Mas yo os digo: Amad á vuestros enemigos, bendecid á los que os maldicen, haced bien á los que os aborrecen, y orad por los que os ultrajan y os persiguen;</a:t>
            </a:r>
          </a:p>
          <a:p>
            <a:pPr marL="0" indent="0">
              <a:buNone/>
            </a:pPr>
            <a:r>
              <a:rPr lang="es-ES" dirty="0">
                <a:solidFill>
                  <a:srgbClr val="FF0000"/>
                </a:solidFill>
              </a:rPr>
              <a:t>45 Para que seáis hijos de vuestro Padre que está en los cielos: que hace que su sol salga sobre malos y buenos, y llueve sobre justos é injustos.</a:t>
            </a:r>
          </a:p>
          <a:p>
            <a:pPr marL="0" indent="0">
              <a:buNone/>
            </a:pPr>
            <a:r>
              <a:rPr lang="es-ES" dirty="0">
                <a:solidFill>
                  <a:srgbClr val="FF0000"/>
                </a:solidFill>
              </a:rPr>
              <a:t>46 Porque si amareis á los que os aman, ¿qué recompensa tendréis? ¿no hacen también lo mismo los publicanos?</a:t>
            </a:r>
          </a:p>
          <a:p>
            <a:pPr marL="0" indent="0">
              <a:buNone/>
            </a:pPr>
            <a:r>
              <a:rPr lang="es-ES" dirty="0">
                <a:solidFill>
                  <a:srgbClr val="FF0000"/>
                </a:solidFill>
              </a:rPr>
              <a:t>47 Y si abrazareis á vuestros hermanos solamente, ¿qué hacéis de más? ¿no hacen también así los Gentiles?</a:t>
            </a:r>
          </a:p>
          <a:p>
            <a:pPr marL="0" indent="0">
              <a:buNone/>
            </a:pPr>
            <a:r>
              <a:rPr lang="es-ES" dirty="0">
                <a:solidFill>
                  <a:srgbClr val="FF0000"/>
                </a:solidFill>
              </a:rPr>
              <a:t>48 Sed, pues, vosotros perfectos, como vuestro Padre que está en los cielos es perfecto.”</a:t>
            </a:r>
          </a:p>
          <a:p>
            <a:pPr marL="0" indent="0">
              <a:buNone/>
            </a:pP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9116398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F6EB6576-278A-48FC-B6CA-C8CC8D2385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808383"/>
            <a:ext cx="10515600" cy="5368579"/>
          </a:xfrm>
        </p:spPr>
        <p:txBody>
          <a:bodyPr/>
          <a:lstStyle/>
          <a:p>
            <a:pPr marL="0" indent="0">
              <a:buNone/>
            </a:pPr>
            <a:r>
              <a:rPr lang="nl-NL" dirty="0" err="1"/>
              <a:t>Pues</a:t>
            </a:r>
            <a:r>
              <a:rPr lang="nl-NL" dirty="0"/>
              <a:t> si </a:t>
            </a:r>
            <a:r>
              <a:rPr lang="nl-NL" dirty="0" err="1"/>
              <a:t>amamos</a:t>
            </a:r>
            <a:r>
              <a:rPr lang="nl-NL" dirty="0"/>
              <a:t> </a:t>
            </a:r>
            <a:r>
              <a:rPr lang="nl-NL" dirty="0" err="1"/>
              <a:t>nada</a:t>
            </a:r>
            <a:r>
              <a:rPr lang="nl-NL" dirty="0"/>
              <a:t> </a:t>
            </a:r>
            <a:r>
              <a:rPr lang="nl-NL" dirty="0" err="1"/>
              <a:t>mas</a:t>
            </a:r>
            <a:r>
              <a:rPr lang="nl-NL" dirty="0"/>
              <a:t> a los que </a:t>
            </a:r>
            <a:r>
              <a:rPr lang="nl-NL" dirty="0" err="1"/>
              <a:t>nos</a:t>
            </a:r>
            <a:r>
              <a:rPr lang="nl-NL" dirty="0"/>
              <a:t> </a:t>
            </a:r>
            <a:r>
              <a:rPr lang="nl-NL" dirty="0" err="1"/>
              <a:t>aman</a:t>
            </a:r>
            <a:r>
              <a:rPr lang="nl-NL" dirty="0"/>
              <a:t> </a:t>
            </a:r>
            <a:r>
              <a:rPr lang="nl-NL" dirty="0" err="1"/>
              <a:t>somos</a:t>
            </a:r>
            <a:r>
              <a:rPr lang="nl-NL" dirty="0"/>
              <a:t> </a:t>
            </a:r>
            <a:r>
              <a:rPr lang="nl-NL" dirty="0" err="1"/>
              <a:t>iguales</a:t>
            </a:r>
            <a:r>
              <a:rPr lang="nl-NL" dirty="0"/>
              <a:t> a los </a:t>
            </a:r>
            <a:r>
              <a:rPr lang="nl-NL" dirty="0" err="1"/>
              <a:t>publicanos</a:t>
            </a:r>
            <a:r>
              <a:rPr lang="nl-NL" dirty="0"/>
              <a:t>. Y si </a:t>
            </a:r>
            <a:r>
              <a:rPr lang="nl-NL" dirty="0" err="1"/>
              <a:t>abrazamos</a:t>
            </a:r>
            <a:r>
              <a:rPr lang="nl-NL" dirty="0"/>
              <a:t> </a:t>
            </a:r>
            <a:r>
              <a:rPr lang="nl-NL" dirty="0" err="1"/>
              <a:t>solamente</a:t>
            </a:r>
            <a:r>
              <a:rPr lang="nl-NL" dirty="0"/>
              <a:t> a los que </a:t>
            </a:r>
            <a:r>
              <a:rPr lang="nl-NL" dirty="0" err="1"/>
              <a:t>nos</a:t>
            </a:r>
            <a:r>
              <a:rPr lang="nl-NL" dirty="0"/>
              <a:t> </a:t>
            </a:r>
            <a:r>
              <a:rPr lang="nl-NL" dirty="0" err="1"/>
              <a:t>abrazan</a:t>
            </a:r>
            <a:r>
              <a:rPr lang="nl-NL" dirty="0"/>
              <a:t> </a:t>
            </a:r>
            <a:r>
              <a:rPr lang="nl-NL" dirty="0" err="1"/>
              <a:t>somos</a:t>
            </a:r>
            <a:r>
              <a:rPr lang="nl-NL" dirty="0"/>
              <a:t> </a:t>
            </a:r>
            <a:r>
              <a:rPr lang="nl-NL" dirty="0" err="1"/>
              <a:t>iguales</a:t>
            </a:r>
            <a:r>
              <a:rPr lang="nl-NL" dirty="0"/>
              <a:t> a los </a:t>
            </a:r>
            <a:r>
              <a:rPr lang="nl-NL" dirty="0" err="1"/>
              <a:t>gentiles</a:t>
            </a:r>
            <a:r>
              <a:rPr lang="nl-NL" dirty="0"/>
              <a:t>.</a:t>
            </a:r>
          </a:p>
          <a:p>
            <a:pPr marL="0" indent="0">
              <a:buNone/>
            </a:pPr>
            <a:r>
              <a:rPr lang="nl-NL" dirty="0"/>
              <a:t>La </a:t>
            </a:r>
            <a:r>
              <a:rPr lang="nl-NL" dirty="0" err="1"/>
              <a:t>Biblia</a:t>
            </a:r>
            <a:r>
              <a:rPr lang="nl-NL" dirty="0"/>
              <a:t> </a:t>
            </a:r>
            <a:r>
              <a:rPr lang="nl-NL" dirty="0" err="1"/>
              <a:t>nos</a:t>
            </a:r>
            <a:r>
              <a:rPr lang="nl-NL" dirty="0"/>
              <a:t> </a:t>
            </a:r>
            <a:r>
              <a:rPr lang="nl-NL" dirty="0" err="1"/>
              <a:t>enseña</a:t>
            </a:r>
            <a:r>
              <a:rPr lang="nl-NL" dirty="0"/>
              <a:t> que </a:t>
            </a:r>
            <a:r>
              <a:rPr lang="nl-NL" dirty="0" err="1"/>
              <a:t>hemos</a:t>
            </a:r>
            <a:r>
              <a:rPr lang="nl-NL" dirty="0"/>
              <a:t> de </a:t>
            </a:r>
            <a:r>
              <a:rPr lang="nl-NL" dirty="0" err="1"/>
              <a:t>ser</a:t>
            </a:r>
            <a:r>
              <a:rPr lang="nl-NL" dirty="0"/>
              <a:t> </a:t>
            </a:r>
            <a:r>
              <a:rPr lang="nl-NL" dirty="0" err="1"/>
              <a:t>hijos</a:t>
            </a:r>
            <a:r>
              <a:rPr lang="nl-NL" dirty="0"/>
              <a:t> de </a:t>
            </a:r>
            <a:r>
              <a:rPr lang="nl-NL" dirty="0" err="1"/>
              <a:t>nuestro</a:t>
            </a:r>
            <a:r>
              <a:rPr lang="nl-NL" dirty="0"/>
              <a:t> </a:t>
            </a:r>
            <a:r>
              <a:rPr lang="nl-NL" dirty="0" err="1"/>
              <a:t>padre</a:t>
            </a:r>
            <a:r>
              <a:rPr lang="nl-NL" dirty="0"/>
              <a:t> </a:t>
            </a:r>
            <a:r>
              <a:rPr lang="nl-NL" dirty="0" err="1"/>
              <a:t>celestial</a:t>
            </a:r>
            <a:r>
              <a:rPr lang="nl-NL" dirty="0"/>
              <a:t>.</a:t>
            </a:r>
          </a:p>
          <a:p>
            <a:pPr marL="0" indent="0">
              <a:buNone/>
            </a:pPr>
            <a:r>
              <a:rPr lang="nl-NL" dirty="0"/>
              <a:t>Y que </a:t>
            </a:r>
            <a:r>
              <a:rPr lang="nl-NL" dirty="0" err="1"/>
              <a:t>hemos</a:t>
            </a:r>
            <a:r>
              <a:rPr lang="nl-NL" dirty="0"/>
              <a:t> de </a:t>
            </a:r>
            <a:r>
              <a:rPr lang="nl-NL" dirty="0" err="1"/>
              <a:t>ser</a:t>
            </a:r>
            <a:r>
              <a:rPr lang="nl-NL" dirty="0"/>
              <a:t> </a:t>
            </a:r>
            <a:r>
              <a:rPr lang="nl-NL" dirty="0" err="1"/>
              <a:t>perfectos</a:t>
            </a:r>
            <a:r>
              <a:rPr lang="nl-NL" dirty="0"/>
              <a:t> “</a:t>
            </a:r>
            <a:r>
              <a:rPr lang="nl-NL" dirty="0" err="1"/>
              <a:t>completos</a:t>
            </a:r>
            <a:r>
              <a:rPr lang="nl-NL" dirty="0"/>
              <a:t>” </a:t>
            </a:r>
            <a:r>
              <a:rPr lang="nl-NL" dirty="0" err="1"/>
              <a:t>así</a:t>
            </a:r>
            <a:r>
              <a:rPr lang="nl-NL" dirty="0"/>
              <a:t> </a:t>
            </a:r>
            <a:r>
              <a:rPr lang="nl-NL" dirty="0" err="1"/>
              <a:t>como</a:t>
            </a:r>
            <a:r>
              <a:rPr lang="nl-NL" dirty="0"/>
              <a:t> </a:t>
            </a:r>
            <a:r>
              <a:rPr lang="nl-NL" dirty="0" err="1"/>
              <a:t>nuestro</a:t>
            </a:r>
            <a:r>
              <a:rPr lang="nl-NL" dirty="0"/>
              <a:t> </a:t>
            </a:r>
            <a:r>
              <a:rPr lang="nl-NL" dirty="0" err="1"/>
              <a:t>padre</a:t>
            </a:r>
            <a:r>
              <a:rPr lang="nl-NL" dirty="0"/>
              <a:t> </a:t>
            </a:r>
          </a:p>
          <a:p>
            <a:pPr marL="0" indent="0">
              <a:buNone/>
            </a:pPr>
            <a:r>
              <a:rPr lang="nl-NL" dirty="0" err="1"/>
              <a:t>celestial</a:t>
            </a:r>
            <a:r>
              <a:rPr lang="nl-NL" dirty="0"/>
              <a:t>.</a:t>
            </a:r>
          </a:p>
          <a:p>
            <a:pPr marL="0" indent="0">
              <a:buNone/>
            </a:pPr>
            <a:r>
              <a:rPr lang="nl-NL" dirty="0" err="1"/>
              <a:t>Así</a:t>
            </a:r>
            <a:r>
              <a:rPr lang="nl-NL" dirty="0"/>
              <a:t> </a:t>
            </a:r>
            <a:r>
              <a:rPr lang="nl-NL" dirty="0" err="1"/>
              <a:t>como</a:t>
            </a:r>
            <a:r>
              <a:rPr lang="nl-NL" dirty="0"/>
              <a:t> el </a:t>
            </a:r>
            <a:r>
              <a:rPr lang="nl-NL" dirty="0" err="1"/>
              <a:t>Padre</a:t>
            </a:r>
            <a:r>
              <a:rPr lang="nl-NL" dirty="0"/>
              <a:t> </a:t>
            </a:r>
            <a:r>
              <a:rPr lang="nl-NL" dirty="0" err="1"/>
              <a:t>nos</a:t>
            </a:r>
            <a:r>
              <a:rPr lang="nl-NL" dirty="0"/>
              <a:t> </a:t>
            </a:r>
            <a:r>
              <a:rPr lang="nl-NL" dirty="0" err="1"/>
              <a:t>amó</a:t>
            </a:r>
            <a:r>
              <a:rPr lang="nl-NL" dirty="0"/>
              <a:t>, </a:t>
            </a:r>
            <a:r>
              <a:rPr lang="nl-NL" dirty="0" err="1"/>
              <a:t>así</a:t>
            </a:r>
            <a:r>
              <a:rPr lang="nl-NL" dirty="0"/>
              <a:t> </a:t>
            </a:r>
            <a:r>
              <a:rPr lang="nl-NL" dirty="0" err="1"/>
              <a:t>hemos</a:t>
            </a:r>
            <a:r>
              <a:rPr lang="nl-NL" dirty="0"/>
              <a:t> de </a:t>
            </a:r>
            <a:r>
              <a:rPr lang="nl-NL" dirty="0" err="1"/>
              <a:t>amar</a:t>
            </a:r>
            <a:r>
              <a:rPr lang="nl-NL" dirty="0"/>
              <a:t> a los </a:t>
            </a:r>
            <a:r>
              <a:rPr lang="nl-NL" dirty="0" err="1"/>
              <a:t>demás</a:t>
            </a:r>
            <a:r>
              <a:rPr lang="nl-NL" dirty="0"/>
              <a:t>.</a:t>
            </a:r>
          </a:p>
          <a:p>
            <a:pPr marL="0" indent="0">
              <a:buNone/>
            </a:pPr>
            <a:r>
              <a:rPr lang="nl-NL" dirty="0" err="1"/>
              <a:t>Leemos</a:t>
            </a:r>
            <a:r>
              <a:rPr lang="nl-NL" dirty="0"/>
              <a:t> lo que </a:t>
            </a:r>
            <a:r>
              <a:rPr lang="nl-NL" dirty="0" err="1"/>
              <a:t>dice</a:t>
            </a:r>
            <a:r>
              <a:rPr lang="nl-NL" dirty="0"/>
              <a:t> </a:t>
            </a:r>
            <a:r>
              <a:rPr lang="nl-NL" dirty="0" err="1"/>
              <a:t>Romanos</a:t>
            </a:r>
            <a:r>
              <a:rPr lang="nl-NL" dirty="0"/>
              <a:t> 5:8: </a:t>
            </a:r>
            <a:r>
              <a:rPr lang="nl-NL" dirty="0">
                <a:solidFill>
                  <a:srgbClr val="FF0000"/>
                </a:solidFill>
              </a:rPr>
              <a:t>“</a:t>
            </a:r>
            <a:r>
              <a:rPr lang="es-ES" dirty="0">
                <a:solidFill>
                  <a:srgbClr val="FF0000"/>
                </a:solidFill>
              </a:rPr>
              <a:t>Mas Dios muestra su amor para con nosotros, en que siendo aún pecadores, Cristo murió por nosotros.</a:t>
            </a:r>
            <a:r>
              <a:rPr lang="nl-NL" dirty="0">
                <a:solidFill>
                  <a:srgbClr val="FF0000"/>
                </a:solidFill>
              </a:rPr>
              <a:t>”</a:t>
            </a:r>
          </a:p>
          <a:p>
            <a:pPr marL="0" indent="0">
              <a:buNone/>
            </a:pPr>
            <a:r>
              <a:rPr lang="es-ES" dirty="0"/>
              <a:t>Si amados, aunque estabamos sucunbidos en el pecado el Padre nos amó y envió a su único Hijo a morir en la cruz por nosotros.</a:t>
            </a:r>
          </a:p>
        </p:txBody>
      </p:sp>
    </p:spTree>
    <p:extLst>
      <p:ext uri="{BB962C8B-B14F-4D97-AF65-F5344CB8AC3E}">
        <p14:creationId xmlns:p14="http://schemas.microsoft.com/office/powerpoint/2010/main" val="27991505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A0B20EE2-D234-47C5-96ED-BF76CE27F4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450574"/>
            <a:ext cx="10515600" cy="5726389"/>
          </a:xfrm>
        </p:spPr>
        <p:txBody>
          <a:bodyPr/>
          <a:lstStyle/>
          <a:p>
            <a:pPr marL="0" indent="0">
              <a:buNone/>
            </a:pPr>
            <a:r>
              <a:rPr lang="nl-NL" dirty="0"/>
              <a:t>1 Juan 4:10 </a:t>
            </a:r>
            <a:r>
              <a:rPr lang="nl-NL" dirty="0" err="1"/>
              <a:t>nos</a:t>
            </a:r>
            <a:r>
              <a:rPr lang="nl-NL" dirty="0"/>
              <a:t> </a:t>
            </a:r>
            <a:r>
              <a:rPr lang="nl-NL" dirty="0" err="1"/>
              <a:t>dice</a:t>
            </a:r>
            <a:r>
              <a:rPr lang="nl-NL" dirty="0"/>
              <a:t>: </a:t>
            </a:r>
            <a:r>
              <a:rPr lang="nl-NL" dirty="0">
                <a:solidFill>
                  <a:srgbClr val="FF0000"/>
                </a:solidFill>
              </a:rPr>
              <a:t>“</a:t>
            </a:r>
            <a:r>
              <a:rPr lang="es-ES" dirty="0">
                <a:solidFill>
                  <a:srgbClr val="FF0000"/>
                </a:solidFill>
              </a:rPr>
              <a:t>En esto consiste el amor: no en que nosotros hayamos amado a Dios, sino en que él nos amó a nosotros, y envió a su Hijo en propiciación por nuestros pecados.”</a:t>
            </a:r>
          </a:p>
          <a:p>
            <a:pPr marL="0" indent="0">
              <a:buNone/>
            </a:pPr>
            <a:r>
              <a:rPr lang="es-ES" dirty="0"/>
              <a:t>Esto nos enseña que la gente no nos debe amar primero para nosotros amarlos a ellos.</a:t>
            </a:r>
          </a:p>
          <a:p>
            <a:pPr marL="0" indent="0">
              <a:buNone/>
            </a:pPr>
            <a:r>
              <a:rPr lang="es-ES" dirty="0"/>
              <a:t>El amor verdadero debe de fluir de la persona que ama hacia la otra persona amada no importando que ella no lo merece.</a:t>
            </a:r>
          </a:p>
          <a:p>
            <a:pPr marL="0" indent="0">
              <a:buNone/>
            </a:pPr>
            <a:r>
              <a:rPr lang="es-ES" dirty="0"/>
              <a:t>Para que esto sea hecho en nosotros hemos de tener un corazón renacido y desbordado del amor de Dios. Esto solo puede ocurrir si hemos dado nuestras vidas por completo al Señor Jesucristo.</a:t>
            </a:r>
          </a:p>
          <a:p>
            <a:pPr marL="0" indent="0">
              <a:buNone/>
            </a:pPr>
            <a:r>
              <a:rPr lang="es-ES" dirty="0"/>
              <a:t>Estando llenos del amor de Dios podemos entonces mostrar ese amor a todos.</a:t>
            </a:r>
          </a:p>
          <a:p>
            <a:pPr marL="0" indent="0">
              <a:buNone/>
            </a:pP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9572360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A6E195AA-0555-4D3B-88FF-FD1876EDEA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22852"/>
            <a:ext cx="10515600" cy="5554111"/>
          </a:xfrm>
        </p:spPr>
        <p:txBody>
          <a:bodyPr/>
          <a:lstStyle/>
          <a:p>
            <a:pPr marL="0" indent="0">
              <a:buNone/>
            </a:pPr>
            <a:r>
              <a:rPr lang="nl-NL" dirty="0" err="1"/>
              <a:t>Ahora</a:t>
            </a:r>
            <a:r>
              <a:rPr lang="nl-NL" dirty="0"/>
              <a:t> </a:t>
            </a:r>
            <a:r>
              <a:rPr lang="nl-NL" dirty="0" err="1"/>
              <a:t>bien</a:t>
            </a:r>
            <a:r>
              <a:rPr lang="nl-NL" dirty="0"/>
              <a:t>; ¿que </a:t>
            </a:r>
            <a:r>
              <a:rPr lang="nl-NL" dirty="0" err="1"/>
              <a:t>ocurre</a:t>
            </a:r>
            <a:r>
              <a:rPr lang="nl-NL" dirty="0"/>
              <a:t> en </a:t>
            </a:r>
            <a:r>
              <a:rPr lang="nl-NL" dirty="0" err="1"/>
              <a:t>nostros</a:t>
            </a:r>
            <a:r>
              <a:rPr lang="nl-NL" dirty="0"/>
              <a:t> </a:t>
            </a:r>
            <a:r>
              <a:rPr lang="nl-NL" dirty="0" err="1"/>
              <a:t>cuando</a:t>
            </a:r>
            <a:r>
              <a:rPr lang="nl-NL" dirty="0"/>
              <a:t> </a:t>
            </a:r>
            <a:r>
              <a:rPr lang="nl-NL" dirty="0" err="1"/>
              <a:t>una</a:t>
            </a:r>
            <a:r>
              <a:rPr lang="nl-NL" dirty="0"/>
              <a:t> persona </a:t>
            </a:r>
            <a:r>
              <a:rPr lang="nl-NL" dirty="0" err="1"/>
              <a:t>nos</a:t>
            </a:r>
            <a:r>
              <a:rPr lang="nl-NL" dirty="0"/>
              <a:t> </a:t>
            </a:r>
            <a:r>
              <a:rPr lang="nl-NL" dirty="0" err="1"/>
              <a:t>ofende</a:t>
            </a:r>
            <a:r>
              <a:rPr lang="nl-NL" dirty="0"/>
              <a:t> o </a:t>
            </a:r>
            <a:r>
              <a:rPr lang="nl-NL" dirty="0" err="1"/>
              <a:t>trata</a:t>
            </a:r>
            <a:r>
              <a:rPr lang="nl-NL" dirty="0"/>
              <a:t> mal.</a:t>
            </a:r>
          </a:p>
          <a:p>
            <a:pPr marL="0" indent="0">
              <a:buNone/>
            </a:pPr>
            <a:r>
              <a:rPr lang="nl-NL" dirty="0" err="1"/>
              <a:t>Pues</a:t>
            </a:r>
            <a:r>
              <a:rPr lang="nl-NL" dirty="0"/>
              <a:t> </a:t>
            </a:r>
            <a:r>
              <a:rPr lang="nl-NL" dirty="0" err="1"/>
              <a:t>ya</a:t>
            </a:r>
            <a:r>
              <a:rPr lang="nl-NL" dirty="0"/>
              <a:t> no </a:t>
            </a:r>
            <a:r>
              <a:rPr lang="nl-NL" dirty="0" err="1"/>
              <a:t>vemos</a:t>
            </a:r>
            <a:r>
              <a:rPr lang="nl-NL" dirty="0"/>
              <a:t> </a:t>
            </a:r>
            <a:r>
              <a:rPr lang="nl-NL" dirty="0" err="1"/>
              <a:t>más</a:t>
            </a:r>
            <a:r>
              <a:rPr lang="nl-NL" dirty="0"/>
              <a:t> a la persona. </a:t>
            </a:r>
            <a:r>
              <a:rPr lang="nl-NL" dirty="0" err="1"/>
              <a:t>Nos</a:t>
            </a:r>
            <a:r>
              <a:rPr lang="nl-NL" dirty="0"/>
              <a:t> </a:t>
            </a:r>
            <a:r>
              <a:rPr lang="nl-NL" dirty="0" err="1"/>
              <a:t>concentramos</a:t>
            </a:r>
            <a:r>
              <a:rPr lang="nl-NL" dirty="0"/>
              <a:t> en lo que </a:t>
            </a:r>
            <a:r>
              <a:rPr lang="nl-NL" dirty="0" err="1"/>
              <a:t>ella</a:t>
            </a:r>
            <a:r>
              <a:rPr lang="nl-NL" dirty="0"/>
              <a:t> ha </a:t>
            </a:r>
            <a:r>
              <a:rPr lang="nl-NL" dirty="0" err="1"/>
              <a:t>hecho</a:t>
            </a:r>
            <a:r>
              <a:rPr lang="nl-NL" dirty="0"/>
              <a:t> con </a:t>
            </a:r>
            <a:r>
              <a:rPr lang="nl-NL" dirty="0" err="1"/>
              <a:t>nosotros</a:t>
            </a:r>
            <a:r>
              <a:rPr lang="nl-NL" dirty="0"/>
              <a:t> y </a:t>
            </a:r>
            <a:r>
              <a:rPr lang="nl-NL" dirty="0" err="1"/>
              <a:t>así</a:t>
            </a:r>
            <a:r>
              <a:rPr lang="nl-NL" dirty="0"/>
              <a:t> la </a:t>
            </a:r>
            <a:r>
              <a:rPr lang="nl-NL" dirty="0" err="1"/>
              <a:t>imagen</a:t>
            </a:r>
            <a:r>
              <a:rPr lang="nl-NL" dirty="0"/>
              <a:t> de la persona se </a:t>
            </a:r>
            <a:r>
              <a:rPr lang="nl-NL" dirty="0" err="1"/>
              <a:t>opaca</a:t>
            </a:r>
            <a:r>
              <a:rPr lang="nl-NL" dirty="0"/>
              <a:t>.</a:t>
            </a:r>
          </a:p>
          <a:p>
            <a:pPr marL="0" indent="0">
              <a:buNone/>
            </a:pPr>
            <a:r>
              <a:rPr lang="nl-NL" dirty="0"/>
              <a:t>En el </a:t>
            </a:r>
            <a:r>
              <a:rPr lang="nl-NL" dirty="0" err="1"/>
              <a:t>siguiente</a:t>
            </a:r>
            <a:r>
              <a:rPr lang="nl-NL" dirty="0"/>
              <a:t> </a:t>
            </a:r>
            <a:r>
              <a:rPr lang="nl-NL" dirty="0" err="1"/>
              <a:t>grafico</a:t>
            </a:r>
            <a:r>
              <a:rPr lang="nl-NL" dirty="0"/>
              <a:t> </a:t>
            </a:r>
            <a:r>
              <a:rPr lang="nl-NL" dirty="0" err="1"/>
              <a:t>podemos</a:t>
            </a:r>
            <a:r>
              <a:rPr lang="nl-NL" dirty="0"/>
              <a:t> </a:t>
            </a:r>
            <a:r>
              <a:rPr lang="nl-NL" dirty="0" err="1"/>
              <a:t>mirar</a:t>
            </a:r>
            <a:r>
              <a:rPr lang="nl-NL" dirty="0"/>
              <a:t> </a:t>
            </a:r>
            <a:r>
              <a:rPr lang="nl-NL" dirty="0" err="1"/>
              <a:t>un</a:t>
            </a:r>
            <a:r>
              <a:rPr lang="nl-NL" dirty="0"/>
              <a:t> </a:t>
            </a:r>
            <a:r>
              <a:rPr lang="nl-NL" dirty="0" err="1"/>
              <a:t>ejemplo</a:t>
            </a:r>
            <a:r>
              <a:rPr lang="nl-NL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1182621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CF348450-F47E-40C6-82F1-AF99755B026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596348"/>
            <a:ext cx="5181600" cy="5580615"/>
          </a:xfrm>
        </p:spPr>
        <p:txBody>
          <a:bodyPr/>
          <a:lstStyle/>
          <a:p>
            <a:r>
              <a:rPr lang="nl-NL" dirty="0" err="1"/>
              <a:t>Asi</a:t>
            </a:r>
            <a:r>
              <a:rPr lang="nl-NL" dirty="0"/>
              <a:t> </a:t>
            </a:r>
            <a:r>
              <a:rPr lang="nl-NL" dirty="0" err="1"/>
              <a:t>vemos</a:t>
            </a:r>
            <a:r>
              <a:rPr lang="nl-NL" dirty="0"/>
              <a:t> a la persona </a:t>
            </a:r>
            <a:r>
              <a:rPr lang="nl-NL" dirty="0" err="1"/>
              <a:t>normalmente</a:t>
            </a:r>
            <a:endParaRPr lang="nl-NL" dirty="0"/>
          </a:p>
          <a:p>
            <a:r>
              <a:rPr lang="nl-NL" dirty="0" err="1"/>
              <a:t>Así</a:t>
            </a:r>
            <a:r>
              <a:rPr lang="nl-NL" dirty="0"/>
              <a:t> </a:t>
            </a:r>
            <a:r>
              <a:rPr lang="nl-NL" dirty="0" err="1"/>
              <a:t>vemos</a:t>
            </a:r>
            <a:r>
              <a:rPr lang="nl-NL" dirty="0"/>
              <a:t> a la persona que </a:t>
            </a:r>
            <a:r>
              <a:rPr lang="nl-NL" dirty="0" err="1"/>
              <a:t>nos</a:t>
            </a:r>
            <a:r>
              <a:rPr lang="nl-NL" dirty="0"/>
              <a:t> ha </a:t>
            </a:r>
            <a:r>
              <a:rPr lang="nl-NL" dirty="0" err="1"/>
              <a:t>ofendido</a:t>
            </a:r>
            <a:r>
              <a:rPr lang="nl-NL" dirty="0"/>
              <a:t>.</a:t>
            </a:r>
          </a:p>
        </p:txBody>
      </p:sp>
      <p:pic>
        <p:nvPicPr>
          <p:cNvPr id="6" name="Afbeelding 5">
            <a:extLst>
              <a:ext uri="{FF2B5EF4-FFF2-40B4-BE49-F238E27FC236}">
                <a16:creationId xmlns:a16="http://schemas.microsoft.com/office/drawing/2014/main" id="{8DED27B8-2C3F-4820-A429-0A9EE9B9A97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34548" y="866017"/>
            <a:ext cx="2775643" cy="5447974"/>
          </a:xfrm>
          <a:prstGeom prst="rect">
            <a:avLst/>
          </a:prstGeom>
        </p:spPr>
      </p:pic>
      <p:pic>
        <p:nvPicPr>
          <p:cNvPr id="5" name="Tijdelijke aanduiding voor inhoud 4">
            <a:extLst>
              <a:ext uri="{FF2B5EF4-FFF2-40B4-BE49-F238E27FC236}">
                <a16:creationId xmlns:a16="http://schemas.microsoft.com/office/drawing/2014/main" id="{CF7631B6-4A42-4D56-B33B-387F67D781E0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>
            <a:off x="7013296" y="866017"/>
            <a:ext cx="3873365" cy="55806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65310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08DE8ECC-3E4A-445F-BBC2-9F7C90FD57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62609"/>
            <a:ext cx="10515600" cy="551435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nl-NL" dirty="0" err="1"/>
              <a:t>Tomando</a:t>
            </a:r>
            <a:r>
              <a:rPr lang="nl-NL" dirty="0"/>
              <a:t> el </a:t>
            </a:r>
            <a:r>
              <a:rPr lang="nl-NL" dirty="0" err="1"/>
              <a:t>ejemplo</a:t>
            </a:r>
            <a:r>
              <a:rPr lang="nl-NL" dirty="0"/>
              <a:t> de </a:t>
            </a:r>
            <a:r>
              <a:rPr lang="nl-NL" dirty="0" err="1"/>
              <a:t>nuestro</a:t>
            </a:r>
            <a:r>
              <a:rPr lang="nl-NL" dirty="0"/>
              <a:t> Señor </a:t>
            </a:r>
            <a:r>
              <a:rPr lang="nl-NL" dirty="0" err="1"/>
              <a:t>Jesús</a:t>
            </a:r>
            <a:r>
              <a:rPr lang="nl-NL" dirty="0"/>
              <a:t>. </a:t>
            </a:r>
            <a:r>
              <a:rPr lang="nl-NL" dirty="0" err="1"/>
              <a:t>Nos</a:t>
            </a:r>
            <a:r>
              <a:rPr lang="nl-NL" dirty="0"/>
              <a:t> </a:t>
            </a:r>
            <a:r>
              <a:rPr lang="nl-NL" dirty="0" err="1"/>
              <a:t>dice</a:t>
            </a:r>
            <a:r>
              <a:rPr lang="nl-NL" dirty="0"/>
              <a:t> la </a:t>
            </a:r>
            <a:r>
              <a:rPr lang="nl-NL" dirty="0" err="1"/>
              <a:t>palabra</a:t>
            </a:r>
            <a:r>
              <a:rPr lang="nl-NL" dirty="0"/>
              <a:t> de </a:t>
            </a:r>
            <a:r>
              <a:rPr lang="nl-NL" dirty="0" err="1"/>
              <a:t>Dios</a:t>
            </a:r>
            <a:r>
              <a:rPr lang="nl-NL" dirty="0"/>
              <a:t>:</a:t>
            </a:r>
          </a:p>
          <a:p>
            <a:pPr marL="0" indent="0">
              <a:buNone/>
            </a:pPr>
            <a:r>
              <a:rPr lang="nl-NL" dirty="0"/>
              <a:t> </a:t>
            </a:r>
            <a:r>
              <a:rPr lang="nl-NL" dirty="0">
                <a:solidFill>
                  <a:srgbClr val="FF0000"/>
                </a:solidFill>
              </a:rPr>
              <a:t>“</a:t>
            </a:r>
            <a:r>
              <a:rPr lang="es-ES" dirty="0">
                <a:solidFill>
                  <a:srgbClr val="FF0000"/>
                </a:solidFill>
              </a:rPr>
              <a:t>21 Pues para esto fuisteis llamados; porque también Cristo padeció por nosotros, dejándonos ejemplo, para que sigáis sus pisadas;</a:t>
            </a:r>
          </a:p>
          <a:p>
            <a:pPr marL="0" indent="0">
              <a:buNone/>
            </a:pPr>
            <a:r>
              <a:rPr lang="es-ES" dirty="0">
                <a:solidFill>
                  <a:srgbClr val="FF0000"/>
                </a:solidFill>
              </a:rPr>
              <a:t>22 el cual no hizo pecado, ni se halló engaño en su boca;</a:t>
            </a:r>
          </a:p>
          <a:p>
            <a:pPr marL="0" indent="0">
              <a:buNone/>
            </a:pPr>
            <a:r>
              <a:rPr lang="es-ES" dirty="0">
                <a:solidFill>
                  <a:srgbClr val="FF0000"/>
                </a:solidFill>
              </a:rPr>
              <a:t>23 quien cuando le maldecían, no respondía con maldición; cuando padecía, no amenazaba, sino encomendaba la causa al que juzga justamente;</a:t>
            </a:r>
          </a:p>
          <a:p>
            <a:pPr marL="0" indent="0">
              <a:buNone/>
            </a:pPr>
            <a:r>
              <a:rPr lang="es-ES" dirty="0">
                <a:solidFill>
                  <a:srgbClr val="FF0000"/>
                </a:solidFill>
              </a:rPr>
              <a:t>24 quien llevó él mismo nuestros pecados en su cuerpo sobre el madero, para que nosotros, estando muertos a los pecados, vivamos a la justicia; y por cuya herida fuisteis sanados.”</a:t>
            </a:r>
            <a:r>
              <a:rPr lang="es-ES" dirty="0"/>
              <a:t> 1 Pedro 2: 21-24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70476712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6CBBA0B1-782C-4464-B46C-0C05DC8A77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490330"/>
            <a:ext cx="10515600" cy="5686633"/>
          </a:xfrm>
        </p:spPr>
        <p:txBody>
          <a:bodyPr/>
          <a:lstStyle/>
          <a:p>
            <a:pPr marL="0" indent="0">
              <a:buNone/>
            </a:pPr>
            <a:r>
              <a:rPr lang="nl-NL" dirty="0" err="1"/>
              <a:t>Nosotros</a:t>
            </a:r>
            <a:r>
              <a:rPr lang="nl-NL" dirty="0"/>
              <a:t> </a:t>
            </a:r>
            <a:r>
              <a:rPr lang="nl-NL" dirty="0" err="1"/>
              <a:t>debemos</a:t>
            </a:r>
            <a:r>
              <a:rPr lang="nl-NL" dirty="0"/>
              <a:t> de </a:t>
            </a:r>
            <a:r>
              <a:rPr lang="nl-NL" dirty="0" err="1"/>
              <a:t>seguir</a:t>
            </a:r>
            <a:r>
              <a:rPr lang="nl-NL" dirty="0"/>
              <a:t> sus </a:t>
            </a:r>
            <a:r>
              <a:rPr lang="nl-NL" dirty="0" err="1"/>
              <a:t>pisadas</a:t>
            </a:r>
            <a:r>
              <a:rPr lang="nl-NL" dirty="0"/>
              <a:t>.</a:t>
            </a:r>
          </a:p>
          <a:p>
            <a:pPr marL="0" indent="0">
              <a:buNone/>
            </a:pPr>
            <a:r>
              <a:rPr lang="nl-NL" dirty="0" err="1"/>
              <a:t>Dice</a:t>
            </a:r>
            <a:r>
              <a:rPr lang="nl-NL" dirty="0"/>
              <a:t> la </a:t>
            </a:r>
            <a:r>
              <a:rPr lang="nl-NL" dirty="0" err="1"/>
              <a:t>palabra</a:t>
            </a:r>
            <a:r>
              <a:rPr lang="nl-NL" dirty="0"/>
              <a:t> de </a:t>
            </a:r>
            <a:r>
              <a:rPr lang="nl-NL" dirty="0" err="1"/>
              <a:t>Dios</a:t>
            </a:r>
            <a:r>
              <a:rPr lang="nl-NL" dirty="0"/>
              <a:t>: </a:t>
            </a:r>
            <a:r>
              <a:rPr lang="nl-NL" dirty="0">
                <a:solidFill>
                  <a:srgbClr val="FF0000"/>
                </a:solidFill>
              </a:rPr>
              <a:t>“</a:t>
            </a:r>
            <a:r>
              <a:rPr lang="es-ES" dirty="0">
                <a:solidFill>
                  <a:srgbClr val="FF0000"/>
                </a:solidFill>
              </a:rPr>
              <a:t>El odio despierta rencillas; Pero el amor cubrirá todas las faltas.”</a:t>
            </a:r>
            <a:r>
              <a:rPr lang="es-ES" dirty="0"/>
              <a:t> Proverbios 10:12</a:t>
            </a:r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r>
              <a:rPr lang="nl-NL" dirty="0"/>
              <a:t>Y en </a:t>
            </a:r>
            <a:r>
              <a:rPr lang="nl-NL" dirty="0" err="1"/>
              <a:t>Proverbios</a:t>
            </a:r>
            <a:r>
              <a:rPr lang="nl-NL" dirty="0"/>
              <a:t> 19: 11 </a:t>
            </a:r>
            <a:r>
              <a:rPr lang="nl-NL" dirty="0" err="1"/>
              <a:t>nos</a:t>
            </a:r>
            <a:r>
              <a:rPr lang="nl-NL" dirty="0"/>
              <a:t> </a:t>
            </a:r>
            <a:r>
              <a:rPr lang="nl-NL" dirty="0" err="1"/>
              <a:t>dice</a:t>
            </a:r>
            <a:r>
              <a:rPr lang="nl-NL" dirty="0"/>
              <a:t>: </a:t>
            </a:r>
            <a:r>
              <a:rPr lang="nl-NL" dirty="0">
                <a:solidFill>
                  <a:srgbClr val="FF0000"/>
                </a:solidFill>
              </a:rPr>
              <a:t>“</a:t>
            </a:r>
            <a:r>
              <a:rPr lang="es-ES" dirty="0">
                <a:solidFill>
                  <a:srgbClr val="FF0000"/>
                </a:solidFill>
              </a:rPr>
              <a:t>La cordura del hombre detiene su furor, Y su honra es pasar por alto la ofensa.”</a:t>
            </a:r>
          </a:p>
          <a:p>
            <a:pPr marL="0" indent="0">
              <a:buNone/>
            </a:pPr>
            <a:endParaRPr lang="es-ES" dirty="0"/>
          </a:p>
          <a:p>
            <a:pPr marL="0" indent="0">
              <a:buNone/>
            </a:pPr>
            <a:r>
              <a:rPr lang="es-ES" dirty="0"/>
              <a:t>El Señor Jesús perdonó a los que le injuriaban y crucificaron diciendo: </a:t>
            </a:r>
            <a:r>
              <a:rPr lang="es-ES" dirty="0">
                <a:solidFill>
                  <a:srgbClr val="FF0000"/>
                </a:solidFill>
              </a:rPr>
              <a:t>“Padre, perdónalos, porque no saben lo que hacen.” </a:t>
            </a:r>
            <a:r>
              <a:rPr lang="es-ES" dirty="0"/>
              <a:t>Lucas 23:34</a:t>
            </a:r>
          </a:p>
          <a:p>
            <a:pPr marL="0" indent="0">
              <a:buNone/>
            </a:pPr>
            <a:r>
              <a:rPr lang="es-ES" dirty="0"/>
              <a:t>Debemos de demostrar el mismo sentir. “</a:t>
            </a:r>
            <a:r>
              <a:rPr lang="es-ES" dirty="0">
                <a:solidFill>
                  <a:srgbClr val="FF0000"/>
                </a:solidFill>
              </a:rPr>
              <a:t>Haya, pues, en vosotros este sentir que hubo también en Cristo Jesús”</a:t>
            </a:r>
            <a:r>
              <a:rPr lang="es-ES" dirty="0"/>
              <a:t> Filipenses 2:15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61296230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</TotalTime>
  <Words>1026</Words>
  <Application>Microsoft Office PowerPoint</Application>
  <PresentationFormat>Breedbeeld</PresentationFormat>
  <Paragraphs>61</Paragraphs>
  <Slides>11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Kantoorthema</vt:lpstr>
      <vt:lpstr>AMAR SIEMPRE</vt:lpstr>
      <vt:lpstr>Porque el amor de Cristo nos constriñe. 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Carl Richardson</dc:creator>
  <cp:lastModifiedBy>Carl Richardson</cp:lastModifiedBy>
  <cp:revision>24</cp:revision>
  <dcterms:created xsi:type="dcterms:W3CDTF">2019-07-17T12:36:31Z</dcterms:created>
  <dcterms:modified xsi:type="dcterms:W3CDTF">2019-07-21T09:04:16Z</dcterms:modified>
</cp:coreProperties>
</file>